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4.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6.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7.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8.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theme/theme9.xml" ContentType="application/vnd.openxmlformats-officedocument.theme+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0.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theme/theme11.xml" ContentType="application/vnd.openxmlformats-officedocument.theme+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12.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theme/theme13.xml" ContentType="application/vnd.openxmlformats-officedocument.theme+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theme/theme14.xml" ContentType="application/vnd.openxmlformats-officedocument.theme+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theme/theme1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 id="2147483692" r:id="rId5"/>
    <p:sldMasterId id="2147483710" r:id="rId6"/>
    <p:sldMasterId id="2147483747" r:id="rId7"/>
    <p:sldMasterId id="2147483766" r:id="rId8"/>
    <p:sldMasterId id="2147483778" r:id="rId9"/>
    <p:sldMasterId id="2147483796" r:id="rId10"/>
    <p:sldMasterId id="2147483814" r:id="rId11"/>
    <p:sldMasterId id="2147483832" r:id="rId12"/>
    <p:sldMasterId id="2147483850" r:id="rId13"/>
    <p:sldMasterId id="2147483904" r:id="rId14"/>
    <p:sldMasterId id="2147483940" r:id="rId15"/>
    <p:sldMasterId id="2147483958" r:id="rId16"/>
    <p:sldMasterId id="2147483976" r:id="rId17"/>
    <p:sldMasterId id="2147483994" r:id="rId18"/>
  </p:sldMasterIdLst>
  <p:sldIdLst>
    <p:sldId id="257"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37" autoAdjust="0"/>
    <p:restoredTop sz="94619" autoAdjust="0"/>
  </p:normalViewPr>
  <p:slideViewPr>
    <p:cSldViewPr snapToGrid="0">
      <p:cViewPr varScale="1">
        <p:scale>
          <a:sx n="79" d="100"/>
          <a:sy n="79" d="100"/>
        </p:scale>
        <p:origin x="82"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8.xml"/><Relationship Id="rId39"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3.xml"/><Relationship Id="rId34" Type="http://schemas.openxmlformats.org/officeDocument/2006/relationships/slide" Target="slides/slide16.xml"/><Relationship Id="rId42" Type="http://schemas.openxmlformats.org/officeDocument/2006/relationships/slide" Target="slides/slide24.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slide" Target="slides/slide20.xml"/><Relationship Id="rId46" Type="http://schemas.openxmlformats.org/officeDocument/2006/relationships/slide" Target="slides/slide28.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 Target="slides/slide2.xml"/><Relationship Id="rId29" Type="http://schemas.openxmlformats.org/officeDocument/2006/relationships/slide" Target="slides/slide11.xml"/><Relationship Id="rId41"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slide" Target="slides/slide19.xml"/><Relationship Id="rId40" Type="http://schemas.openxmlformats.org/officeDocument/2006/relationships/slide" Target="slides/slide22.xml"/><Relationship Id="rId45" Type="http://schemas.openxmlformats.org/officeDocument/2006/relationships/slide" Target="slides/slide27.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slide" Target="slides/slide18.xml"/><Relationship Id="rId49"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1.xml"/><Relationship Id="rId31" Type="http://schemas.openxmlformats.org/officeDocument/2006/relationships/slide" Target="slides/slide13.xml"/><Relationship Id="rId44"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slide" Target="slides/slide17.xml"/><Relationship Id="rId43" Type="http://schemas.openxmlformats.org/officeDocument/2006/relationships/slide" Target="slides/slide25.xml"/><Relationship Id="rId48" Type="http://schemas.openxmlformats.org/officeDocument/2006/relationships/viewProps" Target="viewProps.xml"/><Relationship Id="rId8" Type="http://schemas.openxmlformats.org/officeDocument/2006/relationships/slideMaster" Target="slideMasters/slideMaster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20D93A-590B-44F5-80CB-CC78BC476F7A}" type="doc">
      <dgm:prSet loTypeId="urn:microsoft.com/office/officeart/2005/8/layout/matrix1" loCatId="matrix" qsTypeId="urn:microsoft.com/office/officeart/2005/8/quickstyle/3d9" qsCatId="3D" csTypeId="urn:microsoft.com/office/officeart/2005/8/colors/accent0_3" csCatId="mainScheme" phldr="1"/>
      <dgm:spPr/>
      <dgm:t>
        <a:bodyPr/>
        <a:lstStyle/>
        <a:p>
          <a:endParaRPr lang="en-IN"/>
        </a:p>
      </dgm:t>
    </dgm:pt>
    <dgm:pt modelId="{A762C511-BB6D-47F5-BCEA-6F190C516520}">
      <dgm:prSet phldrT="[Text]"/>
      <dgm:spPr/>
      <dgm:t>
        <a:bodyPr/>
        <a:lstStyle/>
        <a:p>
          <a:r>
            <a:rPr lang="en-US" dirty="0"/>
            <a:t>Model Flow chart</a:t>
          </a:r>
          <a:endParaRPr lang="en-IN" dirty="0"/>
        </a:p>
      </dgm:t>
    </dgm:pt>
    <dgm:pt modelId="{CFD85326-6E81-4307-9DE5-4F3C32AEA880}" type="parTrans" cxnId="{12750424-95EE-463D-B6CE-C0B941175236}">
      <dgm:prSet/>
      <dgm:spPr/>
      <dgm:t>
        <a:bodyPr/>
        <a:lstStyle/>
        <a:p>
          <a:endParaRPr lang="en-IN"/>
        </a:p>
      </dgm:t>
    </dgm:pt>
    <dgm:pt modelId="{B730010C-45D1-4C80-A546-4E96D523948C}" type="sibTrans" cxnId="{12750424-95EE-463D-B6CE-C0B941175236}">
      <dgm:prSet/>
      <dgm:spPr/>
      <dgm:t>
        <a:bodyPr/>
        <a:lstStyle/>
        <a:p>
          <a:endParaRPr lang="en-IN"/>
        </a:p>
      </dgm:t>
    </dgm:pt>
    <dgm:pt modelId="{6364BD73-611F-43BF-B3C6-832E909ECE34}">
      <dgm:prSet phldrT="[Text]"/>
      <dgm:spPr/>
      <dgm:t>
        <a:bodyPr/>
        <a:lstStyle/>
        <a:p>
          <a:r>
            <a:rPr lang="en-US" dirty="0"/>
            <a:t>Data Collection:</a:t>
          </a:r>
        </a:p>
        <a:p>
          <a:r>
            <a:rPr lang="en-US" dirty="0"/>
            <a:t>Download dataset/Create</a:t>
          </a:r>
        </a:p>
        <a:p>
          <a:r>
            <a:rPr lang="en-US" dirty="0"/>
            <a:t>dataset</a:t>
          </a:r>
          <a:endParaRPr lang="en-IN" dirty="0"/>
        </a:p>
      </dgm:t>
    </dgm:pt>
    <dgm:pt modelId="{33CE8C73-7EE2-41FD-8D9E-283B4622C0D9}" type="parTrans" cxnId="{1A602206-D2E1-4B64-B0EA-8C7C13F9ADF1}">
      <dgm:prSet/>
      <dgm:spPr/>
      <dgm:t>
        <a:bodyPr/>
        <a:lstStyle/>
        <a:p>
          <a:endParaRPr lang="en-IN"/>
        </a:p>
      </dgm:t>
    </dgm:pt>
    <dgm:pt modelId="{5A2D3028-73D8-469E-AF99-1D8C60595240}" type="sibTrans" cxnId="{1A602206-D2E1-4B64-B0EA-8C7C13F9ADF1}">
      <dgm:prSet/>
      <dgm:spPr/>
      <dgm:t>
        <a:bodyPr/>
        <a:lstStyle/>
        <a:p>
          <a:endParaRPr lang="en-IN"/>
        </a:p>
      </dgm:t>
    </dgm:pt>
    <dgm:pt modelId="{2CB5DC48-61B4-4D77-8D83-A85F8DD285EA}">
      <dgm:prSet phldrT="[Text]"/>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Data Preprocessing :</a:t>
          </a:r>
        </a:p>
        <a:p>
          <a:pPr marL="0" marR="0" lvl="0" indent="0" defTabSz="914400" eaLnBrk="1" fontAlgn="auto" latinLnBrk="0" hangingPunct="1">
            <a:lnSpc>
              <a:spcPct val="100000"/>
            </a:lnSpc>
            <a:spcBef>
              <a:spcPts val="0"/>
            </a:spcBef>
            <a:spcAft>
              <a:spcPts val="0"/>
            </a:spcAft>
            <a:buClrTx/>
            <a:buSzTx/>
            <a:buFontTx/>
            <a:buNone/>
            <a:tabLst/>
            <a:defRPr/>
          </a:pPr>
          <a:r>
            <a:rPr lang="en-US" dirty="0"/>
            <a:t>Importing Libraries , Importing Dataset , Data Visualization , </a:t>
          </a:r>
        </a:p>
        <a:p>
          <a:pPr marL="0" marR="0" lvl="0" indent="0" defTabSz="914400" eaLnBrk="1" fontAlgn="auto" latinLnBrk="0" hangingPunct="1">
            <a:lnSpc>
              <a:spcPct val="100000"/>
            </a:lnSpc>
            <a:spcBef>
              <a:spcPts val="0"/>
            </a:spcBef>
            <a:spcAft>
              <a:spcPts val="0"/>
            </a:spcAft>
            <a:buClrTx/>
            <a:buSzTx/>
            <a:buFontTx/>
            <a:buNone/>
            <a:tabLst/>
            <a:defRPr/>
          </a:pPr>
          <a:r>
            <a:rPr lang="en-US" dirty="0"/>
            <a:t>Treating Missing Value , Scaling ,Encoding , Train Test Split.</a:t>
          </a:r>
        </a:p>
      </dgm:t>
    </dgm:pt>
    <dgm:pt modelId="{B3FC2B20-000F-455A-AE70-52E0BFC6D960}" type="parTrans" cxnId="{7385A181-9F55-426D-B0FD-588B6B48401C}">
      <dgm:prSet/>
      <dgm:spPr/>
      <dgm:t>
        <a:bodyPr/>
        <a:lstStyle/>
        <a:p>
          <a:endParaRPr lang="en-IN"/>
        </a:p>
      </dgm:t>
    </dgm:pt>
    <dgm:pt modelId="{F1D07C0A-BA3A-4A3C-93DF-2FFCF6BCCCA7}" type="sibTrans" cxnId="{7385A181-9F55-426D-B0FD-588B6B48401C}">
      <dgm:prSet/>
      <dgm:spPr/>
      <dgm:t>
        <a:bodyPr/>
        <a:lstStyle/>
        <a:p>
          <a:endParaRPr lang="en-IN"/>
        </a:p>
      </dgm:t>
    </dgm:pt>
    <dgm:pt modelId="{B014443F-1849-4A84-A47D-22317408458C}">
      <dgm:prSet phldrT="[Text]"/>
      <dgm:spPr/>
      <dgm:t>
        <a:bodyPr/>
        <a:lstStyle/>
        <a:p>
          <a:r>
            <a:rPr lang="en-US" dirty="0"/>
            <a:t>Model Building:</a:t>
          </a:r>
        </a:p>
        <a:p>
          <a:r>
            <a:rPr lang="en-US" dirty="0"/>
            <a:t>Training and Testing, Evaluation</a:t>
          </a:r>
          <a:endParaRPr lang="en-IN" dirty="0"/>
        </a:p>
      </dgm:t>
    </dgm:pt>
    <dgm:pt modelId="{7E272767-EA65-445D-A4E8-97F7F76B45FF}" type="parTrans" cxnId="{51A35094-26EF-494B-97BC-B6331BB889B6}">
      <dgm:prSet/>
      <dgm:spPr/>
      <dgm:t>
        <a:bodyPr/>
        <a:lstStyle/>
        <a:p>
          <a:endParaRPr lang="en-IN"/>
        </a:p>
      </dgm:t>
    </dgm:pt>
    <dgm:pt modelId="{9EA3B34B-1E15-434B-AE21-9ABC0B22A125}" type="sibTrans" cxnId="{51A35094-26EF-494B-97BC-B6331BB889B6}">
      <dgm:prSet/>
      <dgm:spPr/>
      <dgm:t>
        <a:bodyPr/>
        <a:lstStyle/>
        <a:p>
          <a:endParaRPr lang="en-IN"/>
        </a:p>
      </dgm:t>
    </dgm:pt>
    <dgm:pt modelId="{C13E90AB-B254-4F7C-BEEE-CA04A25C4825}">
      <dgm:prSet phldrT="[Text]"/>
      <dgm:spPr/>
      <dgm:t>
        <a:bodyPr/>
        <a:lstStyle/>
        <a:p>
          <a:r>
            <a:rPr lang="en-US" dirty="0"/>
            <a:t>Application Building:</a:t>
          </a:r>
        </a:p>
        <a:p>
          <a:r>
            <a:rPr lang="en-US" dirty="0"/>
            <a:t>Creating HTML file and building </a:t>
          </a:r>
        </a:p>
        <a:p>
          <a:r>
            <a:rPr lang="en-US" dirty="0"/>
            <a:t>Python code.</a:t>
          </a:r>
        </a:p>
      </dgm:t>
    </dgm:pt>
    <dgm:pt modelId="{369190E3-1581-471A-88C4-B70EAEAF4E23}" type="parTrans" cxnId="{4E5D59DE-C56D-44DB-B629-8727C651704F}">
      <dgm:prSet/>
      <dgm:spPr/>
      <dgm:t>
        <a:bodyPr/>
        <a:lstStyle/>
        <a:p>
          <a:endParaRPr lang="en-IN"/>
        </a:p>
      </dgm:t>
    </dgm:pt>
    <dgm:pt modelId="{F7039AB5-0B4F-4FF2-905E-264A95532012}" type="sibTrans" cxnId="{4E5D59DE-C56D-44DB-B629-8727C651704F}">
      <dgm:prSet/>
      <dgm:spPr/>
      <dgm:t>
        <a:bodyPr/>
        <a:lstStyle/>
        <a:p>
          <a:endParaRPr lang="en-IN"/>
        </a:p>
      </dgm:t>
    </dgm:pt>
    <dgm:pt modelId="{7D350B73-8EFA-4DE1-874F-AF7CD9EF3E18}" type="pres">
      <dgm:prSet presAssocID="{AC20D93A-590B-44F5-80CB-CC78BC476F7A}" presName="diagram" presStyleCnt="0">
        <dgm:presLayoutVars>
          <dgm:chMax val="1"/>
          <dgm:dir/>
          <dgm:animLvl val="ctr"/>
          <dgm:resizeHandles val="exact"/>
        </dgm:presLayoutVars>
      </dgm:prSet>
      <dgm:spPr/>
    </dgm:pt>
    <dgm:pt modelId="{287B97DF-0D6C-404A-897D-51018C1B2AA9}" type="pres">
      <dgm:prSet presAssocID="{AC20D93A-590B-44F5-80CB-CC78BC476F7A}" presName="matrix" presStyleCnt="0"/>
      <dgm:spPr/>
    </dgm:pt>
    <dgm:pt modelId="{F54ED2AC-1224-4197-8CD9-A61FE6129BC6}" type="pres">
      <dgm:prSet presAssocID="{AC20D93A-590B-44F5-80CB-CC78BC476F7A}" presName="tile1" presStyleLbl="node1" presStyleIdx="0" presStyleCnt="4"/>
      <dgm:spPr/>
    </dgm:pt>
    <dgm:pt modelId="{26BF7B7A-239C-49AC-ACD3-30CD9EF7217F}" type="pres">
      <dgm:prSet presAssocID="{AC20D93A-590B-44F5-80CB-CC78BC476F7A}" presName="tile1text" presStyleLbl="node1" presStyleIdx="0" presStyleCnt="4">
        <dgm:presLayoutVars>
          <dgm:chMax val="0"/>
          <dgm:chPref val="0"/>
          <dgm:bulletEnabled val="1"/>
        </dgm:presLayoutVars>
      </dgm:prSet>
      <dgm:spPr/>
    </dgm:pt>
    <dgm:pt modelId="{E84929EA-BA52-42C6-8E54-A292DF401441}" type="pres">
      <dgm:prSet presAssocID="{AC20D93A-590B-44F5-80CB-CC78BC476F7A}" presName="tile2" presStyleLbl="node1" presStyleIdx="1" presStyleCnt="4" custLinFactNeighborX="-11045" custLinFactNeighborY="-15615"/>
      <dgm:spPr/>
    </dgm:pt>
    <dgm:pt modelId="{DB27433E-39BB-4611-82C7-E069F9C780F9}" type="pres">
      <dgm:prSet presAssocID="{AC20D93A-590B-44F5-80CB-CC78BC476F7A}" presName="tile2text" presStyleLbl="node1" presStyleIdx="1" presStyleCnt="4">
        <dgm:presLayoutVars>
          <dgm:chMax val="0"/>
          <dgm:chPref val="0"/>
          <dgm:bulletEnabled val="1"/>
        </dgm:presLayoutVars>
      </dgm:prSet>
      <dgm:spPr/>
    </dgm:pt>
    <dgm:pt modelId="{4026D9BB-B6A9-4979-8273-B3B7179C22B0}" type="pres">
      <dgm:prSet presAssocID="{AC20D93A-590B-44F5-80CB-CC78BC476F7A}" presName="tile3" presStyleLbl="node1" presStyleIdx="2" presStyleCnt="4"/>
      <dgm:spPr/>
    </dgm:pt>
    <dgm:pt modelId="{C1680E33-539E-4BFB-9B89-C90C87612795}" type="pres">
      <dgm:prSet presAssocID="{AC20D93A-590B-44F5-80CB-CC78BC476F7A}" presName="tile3text" presStyleLbl="node1" presStyleIdx="2" presStyleCnt="4">
        <dgm:presLayoutVars>
          <dgm:chMax val="0"/>
          <dgm:chPref val="0"/>
          <dgm:bulletEnabled val="1"/>
        </dgm:presLayoutVars>
      </dgm:prSet>
      <dgm:spPr/>
    </dgm:pt>
    <dgm:pt modelId="{46C2BA55-9821-4FD9-9C15-91D457812C35}" type="pres">
      <dgm:prSet presAssocID="{AC20D93A-590B-44F5-80CB-CC78BC476F7A}" presName="tile4" presStyleLbl="node1" presStyleIdx="3" presStyleCnt="4" custLinFactNeighborY="0"/>
      <dgm:spPr/>
    </dgm:pt>
    <dgm:pt modelId="{01915211-EC79-484E-A15F-64539A55D850}" type="pres">
      <dgm:prSet presAssocID="{AC20D93A-590B-44F5-80CB-CC78BC476F7A}" presName="tile4text" presStyleLbl="node1" presStyleIdx="3" presStyleCnt="4">
        <dgm:presLayoutVars>
          <dgm:chMax val="0"/>
          <dgm:chPref val="0"/>
          <dgm:bulletEnabled val="1"/>
        </dgm:presLayoutVars>
      </dgm:prSet>
      <dgm:spPr/>
    </dgm:pt>
    <dgm:pt modelId="{C66F4499-2C49-43F6-A634-C3D4CB500572}" type="pres">
      <dgm:prSet presAssocID="{AC20D93A-590B-44F5-80CB-CC78BC476F7A}" presName="centerTile" presStyleLbl="fgShp" presStyleIdx="0" presStyleCnt="1">
        <dgm:presLayoutVars>
          <dgm:chMax val="0"/>
          <dgm:chPref val="0"/>
        </dgm:presLayoutVars>
      </dgm:prSet>
      <dgm:spPr/>
    </dgm:pt>
  </dgm:ptLst>
  <dgm:cxnLst>
    <dgm:cxn modelId="{1A602206-D2E1-4B64-B0EA-8C7C13F9ADF1}" srcId="{A762C511-BB6D-47F5-BCEA-6F190C516520}" destId="{6364BD73-611F-43BF-B3C6-832E909ECE34}" srcOrd="0" destOrd="0" parTransId="{33CE8C73-7EE2-41FD-8D9E-283B4622C0D9}" sibTransId="{5A2D3028-73D8-469E-AF99-1D8C60595240}"/>
    <dgm:cxn modelId="{12750424-95EE-463D-B6CE-C0B941175236}" srcId="{AC20D93A-590B-44F5-80CB-CC78BC476F7A}" destId="{A762C511-BB6D-47F5-BCEA-6F190C516520}" srcOrd="0" destOrd="0" parTransId="{CFD85326-6E81-4307-9DE5-4F3C32AEA880}" sibTransId="{B730010C-45D1-4C80-A546-4E96D523948C}"/>
    <dgm:cxn modelId="{B0D5C53E-E351-431E-8A3B-119B417E4636}" type="presOf" srcId="{AC20D93A-590B-44F5-80CB-CC78BC476F7A}" destId="{7D350B73-8EFA-4DE1-874F-AF7CD9EF3E18}" srcOrd="0" destOrd="0" presId="urn:microsoft.com/office/officeart/2005/8/layout/matrix1"/>
    <dgm:cxn modelId="{A6BAC965-361A-4193-87F0-FB836E0D8E39}" type="presOf" srcId="{2CB5DC48-61B4-4D77-8D83-A85F8DD285EA}" destId="{DB27433E-39BB-4611-82C7-E069F9C780F9}" srcOrd="1" destOrd="0" presId="urn:microsoft.com/office/officeart/2005/8/layout/matrix1"/>
    <dgm:cxn modelId="{571ED77D-CEBF-40E6-8EDC-F807A9216710}" type="presOf" srcId="{C13E90AB-B254-4F7C-BEEE-CA04A25C4825}" destId="{46C2BA55-9821-4FD9-9C15-91D457812C35}" srcOrd="0" destOrd="0" presId="urn:microsoft.com/office/officeart/2005/8/layout/matrix1"/>
    <dgm:cxn modelId="{7385A181-9F55-426D-B0FD-588B6B48401C}" srcId="{A762C511-BB6D-47F5-BCEA-6F190C516520}" destId="{2CB5DC48-61B4-4D77-8D83-A85F8DD285EA}" srcOrd="1" destOrd="0" parTransId="{B3FC2B20-000F-455A-AE70-52E0BFC6D960}" sibTransId="{F1D07C0A-BA3A-4A3C-93DF-2FFCF6BCCCA7}"/>
    <dgm:cxn modelId="{38491D92-6D5D-4F0F-B80D-F31136BD6875}" type="presOf" srcId="{C13E90AB-B254-4F7C-BEEE-CA04A25C4825}" destId="{01915211-EC79-484E-A15F-64539A55D850}" srcOrd="1" destOrd="0" presId="urn:microsoft.com/office/officeart/2005/8/layout/matrix1"/>
    <dgm:cxn modelId="{51A35094-26EF-494B-97BC-B6331BB889B6}" srcId="{A762C511-BB6D-47F5-BCEA-6F190C516520}" destId="{B014443F-1849-4A84-A47D-22317408458C}" srcOrd="2" destOrd="0" parTransId="{7E272767-EA65-445D-A4E8-97F7F76B45FF}" sibTransId="{9EA3B34B-1E15-434B-AE21-9ABC0B22A125}"/>
    <dgm:cxn modelId="{273DF896-311F-44D1-B818-3D5C04593BE1}" type="presOf" srcId="{A762C511-BB6D-47F5-BCEA-6F190C516520}" destId="{C66F4499-2C49-43F6-A634-C3D4CB500572}" srcOrd="0" destOrd="0" presId="urn:microsoft.com/office/officeart/2005/8/layout/matrix1"/>
    <dgm:cxn modelId="{4AEE53A2-F765-4A02-A1A7-9A5966C3CBA4}" type="presOf" srcId="{B014443F-1849-4A84-A47D-22317408458C}" destId="{C1680E33-539E-4BFB-9B89-C90C87612795}" srcOrd="1" destOrd="0" presId="urn:microsoft.com/office/officeart/2005/8/layout/matrix1"/>
    <dgm:cxn modelId="{102107AF-9395-40E1-8BEA-11A374067253}" type="presOf" srcId="{6364BD73-611F-43BF-B3C6-832E909ECE34}" destId="{26BF7B7A-239C-49AC-ACD3-30CD9EF7217F}" srcOrd="1" destOrd="0" presId="urn:microsoft.com/office/officeart/2005/8/layout/matrix1"/>
    <dgm:cxn modelId="{5F9D68C3-1302-483F-A40E-FF95E872158E}" type="presOf" srcId="{2CB5DC48-61B4-4D77-8D83-A85F8DD285EA}" destId="{E84929EA-BA52-42C6-8E54-A292DF401441}" srcOrd="0" destOrd="0" presId="urn:microsoft.com/office/officeart/2005/8/layout/matrix1"/>
    <dgm:cxn modelId="{93BD03D4-EA54-4B08-8FD2-D63BF03E8C61}" type="presOf" srcId="{B014443F-1849-4A84-A47D-22317408458C}" destId="{4026D9BB-B6A9-4979-8273-B3B7179C22B0}" srcOrd="0" destOrd="0" presId="urn:microsoft.com/office/officeart/2005/8/layout/matrix1"/>
    <dgm:cxn modelId="{833ECCD7-EAC2-4220-BDF8-D2B9AD146D9E}" type="presOf" srcId="{6364BD73-611F-43BF-B3C6-832E909ECE34}" destId="{F54ED2AC-1224-4197-8CD9-A61FE6129BC6}" srcOrd="0" destOrd="0" presId="urn:microsoft.com/office/officeart/2005/8/layout/matrix1"/>
    <dgm:cxn modelId="{4E5D59DE-C56D-44DB-B629-8727C651704F}" srcId="{A762C511-BB6D-47F5-BCEA-6F190C516520}" destId="{C13E90AB-B254-4F7C-BEEE-CA04A25C4825}" srcOrd="3" destOrd="0" parTransId="{369190E3-1581-471A-88C4-B70EAEAF4E23}" sibTransId="{F7039AB5-0B4F-4FF2-905E-264A95532012}"/>
    <dgm:cxn modelId="{85199411-1C5F-45A5-8C87-449E07C8FF46}" type="presParOf" srcId="{7D350B73-8EFA-4DE1-874F-AF7CD9EF3E18}" destId="{287B97DF-0D6C-404A-897D-51018C1B2AA9}" srcOrd="0" destOrd="0" presId="urn:microsoft.com/office/officeart/2005/8/layout/matrix1"/>
    <dgm:cxn modelId="{E954B737-B480-4768-B581-0B17DAD4DA35}" type="presParOf" srcId="{287B97DF-0D6C-404A-897D-51018C1B2AA9}" destId="{F54ED2AC-1224-4197-8CD9-A61FE6129BC6}" srcOrd="0" destOrd="0" presId="urn:microsoft.com/office/officeart/2005/8/layout/matrix1"/>
    <dgm:cxn modelId="{A487BA12-A461-4EA3-902D-D3683DF64A6D}" type="presParOf" srcId="{287B97DF-0D6C-404A-897D-51018C1B2AA9}" destId="{26BF7B7A-239C-49AC-ACD3-30CD9EF7217F}" srcOrd="1" destOrd="0" presId="urn:microsoft.com/office/officeart/2005/8/layout/matrix1"/>
    <dgm:cxn modelId="{9629FEF2-06BC-4006-BEB8-4A40A035C78A}" type="presParOf" srcId="{287B97DF-0D6C-404A-897D-51018C1B2AA9}" destId="{E84929EA-BA52-42C6-8E54-A292DF401441}" srcOrd="2" destOrd="0" presId="urn:microsoft.com/office/officeart/2005/8/layout/matrix1"/>
    <dgm:cxn modelId="{3B74152D-7A50-4404-B2F6-71CF96D03018}" type="presParOf" srcId="{287B97DF-0D6C-404A-897D-51018C1B2AA9}" destId="{DB27433E-39BB-4611-82C7-E069F9C780F9}" srcOrd="3" destOrd="0" presId="urn:microsoft.com/office/officeart/2005/8/layout/matrix1"/>
    <dgm:cxn modelId="{FD4BE0D9-CB40-42FE-ACD4-89081203AE1A}" type="presParOf" srcId="{287B97DF-0D6C-404A-897D-51018C1B2AA9}" destId="{4026D9BB-B6A9-4979-8273-B3B7179C22B0}" srcOrd="4" destOrd="0" presId="urn:microsoft.com/office/officeart/2005/8/layout/matrix1"/>
    <dgm:cxn modelId="{63215D4B-500A-40FD-B62C-B9AD212C2B9B}" type="presParOf" srcId="{287B97DF-0D6C-404A-897D-51018C1B2AA9}" destId="{C1680E33-539E-4BFB-9B89-C90C87612795}" srcOrd="5" destOrd="0" presId="urn:microsoft.com/office/officeart/2005/8/layout/matrix1"/>
    <dgm:cxn modelId="{8404C6F3-2C2F-4A55-A7AA-7AE695CA7E17}" type="presParOf" srcId="{287B97DF-0D6C-404A-897D-51018C1B2AA9}" destId="{46C2BA55-9821-4FD9-9C15-91D457812C35}" srcOrd="6" destOrd="0" presId="urn:microsoft.com/office/officeart/2005/8/layout/matrix1"/>
    <dgm:cxn modelId="{DE14DC98-CB2D-4360-B313-ED6FBDC374FD}" type="presParOf" srcId="{287B97DF-0D6C-404A-897D-51018C1B2AA9}" destId="{01915211-EC79-484E-A15F-64539A55D850}" srcOrd="7" destOrd="0" presId="urn:microsoft.com/office/officeart/2005/8/layout/matrix1"/>
    <dgm:cxn modelId="{305E82B2-7F61-4155-9FFC-3DD6B327CD8B}" type="presParOf" srcId="{7D350B73-8EFA-4DE1-874F-AF7CD9EF3E18}" destId="{C66F4499-2C49-43F6-A634-C3D4CB500572}"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4ED2AC-1224-4197-8CD9-A61FE6129BC6}">
      <dsp:nvSpPr>
        <dsp:cNvPr id="0" name=""/>
        <dsp:cNvSpPr/>
      </dsp:nvSpPr>
      <dsp:spPr>
        <a:xfrm rot="16200000">
          <a:off x="1260474" y="-1260474"/>
          <a:ext cx="2653506" cy="517445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Data Collection:</a:t>
          </a:r>
        </a:p>
        <a:p>
          <a:pPr marL="0" lvl="0" indent="0" algn="ctr" defTabSz="977900">
            <a:lnSpc>
              <a:spcPct val="90000"/>
            </a:lnSpc>
            <a:spcBef>
              <a:spcPct val="0"/>
            </a:spcBef>
            <a:spcAft>
              <a:spcPct val="35000"/>
            </a:spcAft>
            <a:buNone/>
          </a:pPr>
          <a:r>
            <a:rPr lang="en-US" sz="2200" kern="1200" dirty="0"/>
            <a:t>Download dataset/Create</a:t>
          </a:r>
        </a:p>
        <a:p>
          <a:pPr marL="0" lvl="0" indent="0" algn="ctr" defTabSz="977900">
            <a:lnSpc>
              <a:spcPct val="90000"/>
            </a:lnSpc>
            <a:spcBef>
              <a:spcPct val="0"/>
            </a:spcBef>
            <a:spcAft>
              <a:spcPct val="35000"/>
            </a:spcAft>
            <a:buNone/>
          </a:pPr>
          <a:r>
            <a:rPr lang="en-US" sz="2200" kern="1200" dirty="0"/>
            <a:t>dataset</a:t>
          </a:r>
          <a:endParaRPr lang="en-IN" sz="2200" kern="1200" dirty="0"/>
        </a:p>
      </dsp:txBody>
      <dsp:txXfrm rot="5400000">
        <a:off x="0" y="0"/>
        <a:ext cx="5174456" cy="1990129"/>
      </dsp:txXfrm>
    </dsp:sp>
    <dsp:sp modelId="{E84929EA-BA52-42C6-8E54-A292DF401441}">
      <dsp:nvSpPr>
        <dsp:cNvPr id="0" name=""/>
        <dsp:cNvSpPr/>
      </dsp:nvSpPr>
      <dsp:spPr>
        <a:xfrm>
          <a:off x="4602937" y="0"/>
          <a:ext cx="5174456" cy="265350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Data Preprocessing :</a:t>
          </a:r>
        </a:p>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Importing Libraries , Importing Dataset , Data Visualization , </a:t>
          </a:r>
        </a:p>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Treating Missing Value , Scaling ,Encoding , Train Test Split.</a:t>
          </a:r>
        </a:p>
      </dsp:txBody>
      <dsp:txXfrm>
        <a:off x="4602937" y="0"/>
        <a:ext cx="5174456" cy="1990129"/>
      </dsp:txXfrm>
    </dsp:sp>
    <dsp:sp modelId="{4026D9BB-B6A9-4979-8273-B3B7179C22B0}">
      <dsp:nvSpPr>
        <dsp:cNvPr id="0" name=""/>
        <dsp:cNvSpPr/>
      </dsp:nvSpPr>
      <dsp:spPr>
        <a:xfrm rot="10800000">
          <a:off x="0" y="2653506"/>
          <a:ext cx="5174456" cy="265350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Model Building:</a:t>
          </a:r>
        </a:p>
        <a:p>
          <a:pPr marL="0" lvl="0" indent="0" algn="ctr" defTabSz="977900">
            <a:lnSpc>
              <a:spcPct val="90000"/>
            </a:lnSpc>
            <a:spcBef>
              <a:spcPct val="0"/>
            </a:spcBef>
            <a:spcAft>
              <a:spcPct val="35000"/>
            </a:spcAft>
            <a:buNone/>
          </a:pPr>
          <a:r>
            <a:rPr lang="en-US" sz="2200" kern="1200" dirty="0"/>
            <a:t>Training and Testing, Evaluation</a:t>
          </a:r>
          <a:endParaRPr lang="en-IN" sz="2200" kern="1200" dirty="0"/>
        </a:p>
      </dsp:txBody>
      <dsp:txXfrm rot="10800000">
        <a:off x="0" y="3316883"/>
        <a:ext cx="5174456" cy="1990129"/>
      </dsp:txXfrm>
    </dsp:sp>
    <dsp:sp modelId="{46C2BA55-9821-4FD9-9C15-91D457812C35}">
      <dsp:nvSpPr>
        <dsp:cNvPr id="0" name=""/>
        <dsp:cNvSpPr/>
      </dsp:nvSpPr>
      <dsp:spPr>
        <a:xfrm rot="5400000">
          <a:off x="6434930" y="1393031"/>
          <a:ext cx="2653506" cy="517445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Application Building:</a:t>
          </a:r>
        </a:p>
        <a:p>
          <a:pPr marL="0" lvl="0" indent="0" algn="ctr" defTabSz="977900">
            <a:lnSpc>
              <a:spcPct val="90000"/>
            </a:lnSpc>
            <a:spcBef>
              <a:spcPct val="0"/>
            </a:spcBef>
            <a:spcAft>
              <a:spcPct val="35000"/>
            </a:spcAft>
            <a:buNone/>
          </a:pPr>
          <a:r>
            <a:rPr lang="en-US" sz="2200" kern="1200" dirty="0"/>
            <a:t>Creating HTML file and building </a:t>
          </a:r>
        </a:p>
        <a:p>
          <a:pPr marL="0" lvl="0" indent="0" algn="ctr" defTabSz="977900">
            <a:lnSpc>
              <a:spcPct val="90000"/>
            </a:lnSpc>
            <a:spcBef>
              <a:spcPct val="0"/>
            </a:spcBef>
            <a:spcAft>
              <a:spcPct val="35000"/>
            </a:spcAft>
            <a:buNone/>
          </a:pPr>
          <a:r>
            <a:rPr lang="en-US" sz="2200" kern="1200" dirty="0"/>
            <a:t>Python code.</a:t>
          </a:r>
        </a:p>
      </dsp:txBody>
      <dsp:txXfrm rot="-5400000">
        <a:off x="5174456" y="3316883"/>
        <a:ext cx="5174456" cy="1990129"/>
      </dsp:txXfrm>
    </dsp:sp>
    <dsp:sp modelId="{C66F4499-2C49-43F6-A634-C3D4CB500572}">
      <dsp:nvSpPr>
        <dsp:cNvPr id="0" name=""/>
        <dsp:cNvSpPr/>
      </dsp:nvSpPr>
      <dsp:spPr>
        <a:xfrm>
          <a:off x="3622119" y="1990129"/>
          <a:ext cx="3104673" cy="1326753"/>
        </a:xfrm>
        <a:prstGeom prst="roundRect">
          <a:avLst/>
        </a:prstGeom>
        <a:solidFill>
          <a:schemeClr val="dk2">
            <a:tint val="60000"/>
            <a:hueOff val="0"/>
            <a:satOff val="0"/>
            <a:lumOff val="0"/>
            <a:alphaOff val="0"/>
          </a:schemeClr>
        </a:solidFill>
        <a:ln>
          <a:noFill/>
        </a:ln>
        <a:effectLst/>
        <a:sp3d prstMaterial="matte"/>
      </dsp:spPr>
      <dsp:style>
        <a:lnRef idx="0">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Model Flow chart</a:t>
          </a:r>
          <a:endParaRPr lang="en-IN" sz="2200" kern="1200" dirty="0"/>
        </a:p>
      </dsp:txBody>
      <dsp:txXfrm>
        <a:off x="3686886" y="2054896"/>
        <a:ext cx="2975139" cy="1197219"/>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9776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42918147"/>
      </p:ext>
    </p:extLst>
  </p:cSld>
  <p:clrMapOvr>
    <a:masterClrMapping/>
  </p:clrMapOvr>
  <p:hf sldNum="0"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1875213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4669893"/>
      </p:ext>
    </p:extLst>
  </p:cSld>
  <p:clrMapOvr>
    <a:masterClrMapping/>
  </p:clrMapOvr>
  <p:hf sldNum="0" hdr="0" ftr="0" dt="0"/>
</p:sldLayout>
</file>

<file path=ppt/slideLayouts/slideLayout10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89570487"/>
      </p:ext>
    </p:extLst>
  </p:cSld>
  <p:clrMapOvr>
    <a:masterClrMapping/>
  </p:clrMapOvr>
  <p:hf sldNum="0" hdr="0" ftr="0" dt="0"/>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4790461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876348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13681146"/>
      </p:ext>
    </p:extLst>
  </p:cSld>
  <p:clrMapOvr>
    <a:masterClrMapping/>
  </p:clrMapOvr>
  <p:hf sldNum="0" hdr="0" ftr="0" dt="0"/>
</p:sldLayout>
</file>

<file path=ppt/slideLayouts/slideLayout10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946744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6200646"/>
      </p:ext>
    </p:extLst>
  </p:cSld>
  <p:clrMapOvr>
    <a:masterClrMapping/>
  </p:clrMapOvr>
  <p:hf sldNum="0"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19375388"/>
      </p:ext>
    </p:extLst>
  </p:cSld>
  <p:clrMapOvr>
    <a:masterClrMapping/>
  </p:clrMapOvr>
  <p:hf sldNum="0"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8958062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23616733"/>
      </p:ext>
    </p:extLst>
  </p:cSld>
  <p:clrMapOvr>
    <a:masterClrMapping/>
  </p:clrMapOvr>
  <p:hf sldNum="0"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5540689"/>
      </p:ext>
    </p:extLst>
  </p:cSld>
  <p:clrMapOvr>
    <a:masterClrMapping/>
  </p:clrMapOvr>
  <p:hf sldNum="0"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9761842"/>
      </p:ext>
    </p:extLst>
  </p:cSld>
  <p:clrMapOvr>
    <a:masterClrMapping/>
  </p:clrMapOvr>
  <p:hf sldNum="0"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88108518"/>
      </p:ext>
    </p:extLst>
  </p:cSld>
  <p:clrMapOvr>
    <a:masterClrMapping/>
  </p:clrMapOvr>
  <p:hf sldNum="0"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97235410"/>
      </p:ext>
    </p:extLst>
  </p:cSld>
  <p:clrMapOvr>
    <a:masterClrMapping/>
  </p:clrMapOvr>
  <p:hf sldNum="0"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532490056"/>
      </p:ext>
    </p:extLst>
  </p:cSld>
  <p:clrMapOvr>
    <a:masterClrMapping/>
  </p:clrMapOvr>
  <p:hf sldNum="0"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8577760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08861412"/>
      </p:ext>
    </p:extLst>
  </p:cSld>
  <p:clrMapOvr>
    <a:masterClrMapping/>
  </p:clrMapOvr>
  <p:hf sldNum="0"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52092069"/>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25547762"/>
      </p:ext>
    </p:extLst>
  </p:cSld>
  <p:clrMapOvr>
    <a:masterClrMapping/>
  </p:clrMapOvr>
  <p:hf sldNum="0"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8229700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5009342"/>
      </p:ext>
    </p:extLst>
  </p:cSld>
  <p:clrMapOvr>
    <a:masterClrMapping/>
  </p:clrMapOvr>
  <p:hf sldNum="0"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96739064"/>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5889360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64482858"/>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24252203"/>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3584540"/>
      </p:ext>
    </p:extLst>
  </p:cSld>
  <p:clrMapOvr>
    <a:masterClrMapping/>
  </p:clrMapOvr>
  <p:hf sldNum="0"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05502414"/>
      </p:ext>
    </p:extLst>
  </p:cSld>
  <p:clrMapOvr>
    <a:masterClrMapping/>
  </p:clrMapOvr>
  <p:hf sldNum="0"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53185952"/>
      </p:ext>
    </p:extLst>
  </p:cSld>
  <p:clrMapOvr>
    <a:masterClrMapping/>
  </p:clrMapOvr>
  <p:hf sldNum="0"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71945006"/>
      </p:ext>
    </p:extLst>
  </p:cSld>
  <p:clrMapOvr>
    <a:masterClrMapping/>
  </p:clrMapOvr>
  <p:hf sldNum="0"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03762051"/>
      </p:ext>
    </p:extLst>
  </p:cSld>
  <p:clrMapOvr>
    <a:masterClrMapping/>
  </p:clrMapOvr>
  <p:hf sldNum="0"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4518617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26268712"/>
      </p:ext>
    </p:extLst>
  </p:cSld>
  <p:clrMapOvr>
    <a:masterClrMapping/>
  </p:clrMapOvr>
  <p:hf sldNum="0"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25328520"/>
      </p:ext>
    </p:extLst>
  </p:cSld>
  <p:clrMapOvr>
    <a:masterClrMapping/>
  </p:clrMapOvr>
  <p:hf sldNum="0"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33119686"/>
      </p:ext>
    </p:extLst>
  </p:cSld>
  <p:clrMapOvr>
    <a:masterClrMapping/>
  </p:clrMapOvr>
  <p:hf sldNum="0"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47016135"/>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59536654"/>
      </p:ext>
    </p:extLst>
  </p:cSld>
  <p:clrMapOvr>
    <a:masterClrMapping/>
  </p:clrMapOvr>
  <p:hf sldNum="0" hdr="0" ftr="0" dt="0"/>
</p:sldLayout>
</file>

<file path=ppt/slideLayouts/slideLayout1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27811866"/>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04553382"/>
      </p:ext>
    </p:extLst>
  </p:cSld>
  <p:clrMapOvr>
    <a:masterClrMapping/>
  </p:clrMapOvr>
  <p:hf sldNum="0" hdr="0" ftr="0" dt="0"/>
</p:sldLayout>
</file>

<file path=ppt/slideLayouts/slideLayout1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31782109"/>
      </p:ext>
    </p:extLst>
  </p:cSld>
  <p:clrMapOvr>
    <a:masterClrMapping/>
  </p:clrMapOvr>
  <p:hf sldNum="0" hdr="0" ftr="0" dt="0"/>
</p:sldLayout>
</file>

<file path=ppt/slideLayouts/slideLayout1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1455501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232197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335237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82176018"/>
      </p:ext>
    </p:extLst>
  </p:cSld>
  <p:clrMapOvr>
    <a:masterClrMapping/>
  </p:clrMapOvr>
  <p:hf sldNum="0"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4867489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1057215"/>
      </p:ext>
    </p:extLst>
  </p:cSld>
  <p:clrMapOvr>
    <a:masterClrMapping/>
  </p:clrMapOvr>
  <p:hf sldNum="0"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25165527"/>
      </p:ext>
    </p:extLst>
  </p:cSld>
  <p:clrMapOvr>
    <a:masterClrMapping/>
  </p:clrMapOvr>
  <p:hf sldNum="0"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154076803"/>
      </p:ext>
    </p:extLst>
  </p:cSld>
  <p:clrMapOvr>
    <a:masterClrMapping/>
  </p:clrMapOvr>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10000062"/>
      </p:ext>
    </p:extLst>
  </p:cSld>
  <p:clrMapOvr>
    <a:masterClrMapping/>
  </p:clrMapOvr>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72174735"/>
      </p:ext>
    </p:extLst>
  </p:cSld>
  <p:clrMapOvr>
    <a:masterClrMapping/>
  </p:clrMapOvr>
  <p:hf sldNum="0"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65965473"/>
      </p:ext>
    </p:extLst>
  </p:cSld>
  <p:clrMapOvr>
    <a:masterClrMapping/>
  </p:clrMapOvr>
  <p:hf sldNum="0"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18232988"/>
      </p:ext>
    </p:extLst>
  </p:cSld>
  <p:clrMapOvr>
    <a:masterClrMapping/>
  </p:clrMapOvr>
  <p:hf sldNum="0"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96123418"/>
      </p:ext>
    </p:extLst>
  </p:cSld>
  <p:clrMapOvr>
    <a:masterClrMapping/>
  </p:clrMapOvr>
  <p:hf sldNum="0"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995890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73312349"/>
      </p:ext>
    </p:extLst>
  </p:cSld>
  <p:clrMapOvr>
    <a:masterClrMapping/>
  </p:clrMapOvr>
  <p:hf sldNum="0"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02975366"/>
      </p:ext>
    </p:extLst>
  </p:cSld>
  <p:clrMapOvr>
    <a:masterClrMapping/>
  </p:clrMapOvr>
  <p:hf sldNum="0"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228301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03296695"/>
      </p:ext>
    </p:extLst>
  </p:cSld>
  <p:clrMapOvr>
    <a:masterClrMapping/>
  </p:clrMapOvr>
  <p:hf sldNum="0" hdr="0" ftr="0" dt="0"/>
</p:sldLayout>
</file>

<file path=ppt/slideLayouts/slideLayout1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30227733"/>
      </p:ext>
    </p:extLst>
  </p:cSld>
  <p:clrMapOvr>
    <a:masterClrMapping/>
  </p:clrMapOvr>
  <p:hf sldNum="0" hdr="0" ftr="0" dt="0"/>
</p:sldLayout>
</file>

<file path=ppt/slideLayouts/slideLayout1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10691232"/>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69442953"/>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05560400"/>
      </p:ext>
    </p:extLst>
  </p:cSld>
  <p:clrMapOvr>
    <a:masterClrMapping/>
  </p:clrMapOvr>
  <p:hf sldNum="0" hdr="0" ftr="0" dt="0"/>
</p:sldLayout>
</file>

<file path=ppt/slideLayouts/slideLayout1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5352606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4933917"/>
      </p:ext>
    </p:extLst>
  </p:cSld>
  <p:clrMapOvr>
    <a:masterClrMapping/>
  </p:clrMapOvr>
  <p:hf sldNum="0" hdr="0" ftr="0" dt="0"/>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89231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3634756"/>
      </p:ext>
    </p:extLst>
  </p:cSld>
  <p:clrMapOvr>
    <a:masterClrMapping/>
  </p:clrMapOvr>
  <p:hf sldNum="0"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220325475"/>
      </p:ext>
    </p:extLst>
  </p:cSld>
  <p:clrMapOvr>
    <a:masterClrMapping/>
  </p:clrMapOvr>
  <p:hf sldNum="0" hdr="0" ftr="0" dt="0"/>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92122486"/>
      </p:ext>
    </p:extLst>
  </p:cSld>
  <p:clrMapOvr>
    <a:masterClrMapping/>
  </p:clrMapOvr>
  <p:hf sldNum="0" hdr="0" ftr="0" dt="0"/>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73317362"/>
      </p:ext>
    </p:extLst>
  </p:cSld>
  <p:clrMapOvr>
    <a:masterClrMapping/>
  </p:clrMapOvr>
  <p:hf sldNum="0" hdr="0" ftr="0" dt="0"/>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34377592"/>
      </p:ext>
    </p:extLst>
  </p:cSld>
  <p:clrMapOvr>
    <a:masterClrMapping/>
  </p:clrMapOvr>
  <p:hf sldNum="0" hdr="0" ftr="0" dt="0"/>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03714431"/>
      </p:ext>
    </p:extLst>
  </p:cSld>
  <p:clrMapOvr>
    <a:masterClrMapping/>
  </p:clrMapOvr>
  <p:hf sldNum="0" hdr="0" ftr="0" dt="0"/>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598276160"/>
      </p:ext>
    </p:extLst>
  </p:cSld>
  <p:clrMapOvr>
    <a:masterClrMapping/>
  </p:clrMapOvr>
  <p:hf sldNum="0" hdr="0" ftr="0" dt="0"/>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56318279"/>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20117727"/>
      </p:ext>
    </p:extLst>
  </p:cSld>
  <p:clrMapOvr>
    <a:masterClrMapping/>
  </p:clrMapOvr>
  <p:hf sldNum="0" hdr="0" ftr="0" dt="0"/>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8478741"/>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321155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8624102"/>
      </p:ext>
    </p:extLst>
  </p:cSld>
  <p:clrMapOvr>
    <a:masterClrMapping/>
  </p:clrMapOvr>
  <p:hf sldNum="0" hdr="0" ftr="0" dt="0"/>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56843897"/>
      </p:ext>
    </p:extLst>
  </p:cSld>
  <p:clrMapOvr>
    <a:masterClrMapping/>
  </p:clrMapOvr>
  <p:hf sldNum="0" hdr="0" ftr="0" dt="0"/>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99323355"/>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3877026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13276946"/>
      </p:ext>
    </p:extLst>
  </p:cSld>
  <p:clrMapOvr>
    <a:masterClrMapping/>
  </p:clrMapOvr>
  <p:hf sldNum="0" hdr="0" ftr="0" dt="0"/>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12601031"/>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7739597"/>
      </p:ext>
    </p:extLst>
  </p:cSld>
  <p:clrMapOvr>
    <a:masterClrMapping/>
  </p:clrMapOvr>
  <p:hf sldNum="0" hdr="0" ftr="0" dt="0"/>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06570435"/>
      </p:ext>
    </p:extLst>
  </p:cSld>
  <p:clrMapOvr>
    <a:masterClrMapping/>
  </p:clrMapOvr>
  <p:hf sldNum="0" hdr="0" ftr="0" dt="0"/>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06632571"/>
      </p:ext>
    </p:extLst>
  </p:cSld>
  <p:clrMapOvr>
    <a:masterClrMapping/>
  </p:clrMapOvr>
  <p:hf sldNum="0" hdr="0" ftr="0" dt="0"/>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58449632"/>
      </p:ext>
    </p:extLst>
  </p:cSld>
  <p:clrMapOvr>
    <a:masterClrMapping/>
  </p:clrMapOvr>
  <p:hf sldNum="0" hdr="0" ftr="0" dt="0"/>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329438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1746058"/>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02642931"/>
      </p:ext>
    </p:extLst>
  </p:cSld>
  <p:clrMapOvr>
    <a:masterClrMapping/>
  </p:clrMapOvr>
  <p:hf sldNum="0" hdr="0" ftr="0" dt="0"/>
</p:sldLayout>
</file>

<file path=ppt/slideLayouts/slideLayout1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1488721"/>
      </p:ext>
    </p:extLst>
  </p:cSld>
  <p:clrMapOvr>
    <a:masterClrMapping/>
  </p:clrMapOvr>
  <p:hf sldNum="0" hdr="0" ftr="0" dt="0"/>
</p:sldLayout>
</file>

<file path=ppt/slideLayouts/slideLayout1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92950573"/>
      </p:ext>
    </p:extLst>
  </p:cSld>
  <p:clrMapOvr>
    <a:masterClrMapping/>
  </p:clrMapOvr>
  <p:hf sldNum="0" hdr="0" ftr="0" dt="0"/>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23876384"/>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8873026"/>
      </p:ext>
    </p:extLst>
  </p:cSld>
  <p:clrMapOvr>
    <a:masterClrMapping/>
  </p:clrMapOvr>
  <p:hf sldNum="0" hdr="0" ftr="0" dt="0"/>
</p:sldLayout>
</file>

<file path=ppt/slideLayouts/slideLayout1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9516688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063957"/>
      </p:ext>
    </p:extLst>
  </p:cSld>
  <p:clrMapOvr>
    <a:masterClrMapping/>
  </p:clrMapOvr>
  <p:hf sldNum="0" hdr="0" ftr="0" dt="0"/>
</p:sldLayout>
</file>

<file path=ppt/slideLayouts/slideLayout1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33021181"/>
      </p:ext>
    </p:extLst>
  </p:cSld>
  <p:clrMapOvr>
    <a:masterClrMapping/>
  </p:clrMapOvr>
  <p:hf sldNum="0" hdr="0" ftr="0" dt="0"/>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67110703"/>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207759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3919736"/>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58596670"/>
      </p:ext>
    </p:extLst>
  </p:cSld>
  <p:clrMapOvr>
    <a:masterClrMapping/>
  </p:clrMapOvr>
  <p:hf sldNum="0" hdr="0" ftr="0" dt="0"/>
</p:sldLayout>
</file>

<file path=ppt/slideLayouts/slideLayout1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8940413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7223019"/>
      </p:ext>
    </p:extLst>
  </p:cSld>
  <p:clrMapOvr>
    <a:masterClrMapping/>
  </p:clrMapOvr>
  <p:hf sldNum="0" hdr="0" ftr="0" dt="0"/>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92606836"/>
      </p:ext>
    </p:extLst>
  </p:cSld>
  <p:clrMapOvr>
    <a:masterClrMapping/>
  </p:clrMapOvr>
  <p:hf sldNum="0" hdr="0" ftr="0" dt="0"/>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72704781"/>
      </p:ext>
    </p:extLst>
  </p:cSld>
  <p:clrMapOvr>
    <a:masterClrMapping/>
  </p:clrMapOvr>
  <p:hf sldNum="0" hdr="0" ftr="0" dt="0"/>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90395651"/>
      </p:ext>
    </p:extLst>
  </p:cSld>
  <p:clrMapOvr>
    <a:masterClrMapping/>
  </p:clrMapOvr>
  <p:hf sldNum="0" hdr="0" ftr="0" dt="0"/>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80645211"/>
      </p:ext>
    </p:extLst>
  </p:cSld>
  <p:clrMapOvr>
    <a:masterClrMapping/>
  </p:clrMapOvr>
  <p:hf sldNum="0" hdr="0" ftr="0" dt="0"/>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30550433"/>
      </p:ext>
    </p:extLst>
  </p:cSld>
  <p:clrMapOvr>
    <a:masterClrMapping/>
  </p:clrMapOvr>
  <p:hf sldNum="0" hdr="0" ftr="0" dt="0"/>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49982131"/>
      </p:ext>
    </p:extLst>
  </p:cSld>
  <p:clrMapOvr>
    <a:masterClrMapping/>
  </p:clrMapOvr>
  <p:hf sldNum="0" hdr="0" ftr="0" dt="0"/>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5917054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92160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85187169"/>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34373340"/>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23888477"/>
      </p:ext>
    </p:extLst>
  </p:cSld>
  <p:clrMapOvr>
    <a:masterClrMapping/>
  </p:clrMapOvr>
  <p:hf sldNum="0" hdr="0" ftr="0" dt="0"/>
</p:sldLayout>
</file>

<file path=ppt/slideLayouts/slideLayout2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192306"/>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54532567"/>
      </p:ext>
    </p:extLst>
  </p:cSld>
  <p:clrMapOvr>
    <a:masterClrMapping/>
  </p:clrMapOvr>
  <p:hf sldNum="0" hdr="0" ftr="0" dt="0"/>
</p:sldLayout>
</file>

<file path=ppt/slideLayouts/slideLayout2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10424536"/>
      </p:ext>
    </p:extLst>
  </p:cSld>
  <p:clrMapOvr>
    <a:masterClrMapping/>
  </p:clrMapOvr>
  <p:hf sldNum="0" hdr="0" ftr="0" dt="0"/>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80839536"/>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4468293"/>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88124645"/>
      </p:ext>
    </p:extLst>
  </p:cSld>
  <p:clrMapOvr>
    <a:masterClrMapping/>
  </p:clrMapOvr>
  <p:hf sldNum="0" hdr="0" ftr="0" dt="0"/>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99026103"/>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24115402"/>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79967587"/>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34468292"/>
      </p:ext>
    </p:extLst>
  </p:cSld>
  <p:clrMapOvr>
    <a:masterClrMapping/>
  </p:clrMapOvr>
  <p:hf sldNum="0" hdr="0" ftr="0" dt="0"/>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51145820"/>
      </p:ext>
    </p:extLst>
  </p:cSld>
  <p:clrMapOvr>
    <a:masterClrMapping/>
  </p:clrMapOvr>
  <p:hf sldNum="0" hdr="0" ftr="0" dt="0"/>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8977730"/>
      </p:ext>
    </p:extLst>
  </p:cSld>
  <p:clrMapOvr>
    <a:masterClrMapping/>
  </p:clrMapOvr>
  <p:hf sldNum="0" hdr="0" ftr="0" dt="0"/>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5342"/>
      </p:ext>
    </p:extLst>
  </p:cSld>
  <p:clrMapOvr>
    <a:masterClrMapping/>
  </p:clrMapOvr>
  <p:hf sldNum="0" hdr="0" ftr="0" dt="0"/>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9256015"/>
      </p:ext>
    </p:extLst>
  </p:cSld>
  <p:clrMapOvr>
    <a:masterClrMapping/>
  </p:clrMapOvr>
  <p:hf sldNum="0" hdr="0" ftr="0" dt="0"/>
</p:sldLayout>
</file>

<file path=ppt/slideLayouts/slideLayout2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21234468"/>
      </p:ext>
    </p:extLst>
  </p:cSld>
  <p:clrMapOvr>
    <a:masterClrMapping/>
  </p:clrMapOvr>
  <p:hf sldNum="0" hdr="0" ftr="0" dt="0"/>
</p:sldLayout>
</file>

<file path=ppt/slideLayouts/slideLayout2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1899756"/>
      </p:ext>
    </p:extLst>
  </p:cSld>
  <p:clrMapOvr>
    <a:masterClrMapping/>
  </p:clrMapOvr>
  <p:hf sldNum="0" hdr="0" ftr="0" dt="0"/>
</p:sldLayout>
</file>

<file path=ppt/slideLayouts/slideLayout2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7469096"/>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5936810"/>
      </p:ext>
    </p:extLst>
  </p:cSld>
  <p:clrMapOvr>
    <a:masterClrMapping/>
  </p:clrMapOvr>
  <p:hf sldNum="0" hdr="0" ftr="0" dt="0"/>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20214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3553578"/>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59014987"/>
      </p:ext>
    </p:extLst>
  </p:cSld>
  <p:clrMapOvr>
    <a:masterClrMapping/>
  </p:clrMapOvr>
  <p:hf sldNum="0" hdr="0" ftr="0" dt="0"/>
</p:sldLayout>
</file>

<file path=ppt/slideLayouts/slideLayout2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33849617"/>
      </p:ext>
    </p:extLst>
  </p:cSld>
  <p:clrMapOvr>
    <a:masterClrMapping/>
  </p:clrMapOvr>
  <p:hf sldNum="0" hdr="0" ftr="0" dt="0"/>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03463297"/>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17103638"/>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47923608"/>
      </p:ext>
    </p:extLst>
  </p:cSld>
  <p:clrMapOvr>
    <a:masterClrMapping/>
  </p:clrMapOvr>
  <p:hf sldNum="0" hdr="0" ftr="0" dt="0"/>
</p:sldLayout>
</file>

<file path=ppt/slideLayouts/slideLayout2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89690958"/>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57230030"/>
      </p:ext>
    </p:extLst>
  </p:cSld>
  <p:clrMapOvr>
    <a:masterClrMapping/>
  </p:clrMapOvr>
  <p:hf sldNum="0" hdr="0" ftr="0" dt="0"/>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5040535"/>
      </p:ext>
    </p:extLst>
  </p:cSld>
  <p:clrMapOvr>
    <a:masterClrMapping/>
  </p:clrMapOvr>
  <p:hf sldNum="0" hdr="0" ftr="0" dt="0"/>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16525648"/>
      </p:ext>
    </p:extLst>
  </p:cSld>
  <p:clrMapOvr>
    <a:masterClrMapping/>
  </p:clrMapOvr>
  <p:hf sldNum="0" hdr="0" ftr="0" dt="0"/>
</p:sldLayout>
</file>

<file path=ppt/slideLayouts/slideLayout229.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50328336"/>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61899271"/>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33744939"/>
      </p:ext>
    </p:extLst>
  </p:cSld>
  <p:clrMapOvr>
    <a:masterClrMapping/>
  </p:clrMapOvr>
  <p:hf sldNum="0" hdr="0" ftr="0" dt="0"/>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93616423"/>
      </p:ext>
    </p:extLst>
  </p:cSld>
  <p:clrMapOvr>
    <a:masterClrMapping/>
  </p:clrMapOvr>
  <p:hf sldNum="0" hdr="0" ftr="0" dt="0"/>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26033464"/>
      </p:ext>
    </p:extLst>
  </p:cSld>
  <p:clrMapOvr>
    <a:masterClrMapping/>
  </p:clrMapOvr>
  <p:hf sldNum="0" hdr="0" ftr="0" dt="0"/>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42034182"/>
      </p:ext>
    </p:extLst>
  </p:cSld>
  <p:clrMapOvr>
    <a:masterClrMapping/>
  </p:clrMapOvr>
  <p:hf sldNum="0" hdr="0" ftr="0" dt="0"/>
</p:sldLayout>
</file>

<file path=ppt/slideLayouts/slideLayout2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2091917"/>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92342960"/>
      </p:ext>
    </p:extLst>
  </p:cSld>
  <p:clrMapOvr>
    <a:masterClrMapping/>
  </p:clrMapOvr>
  <p:hf sldNum="0" hdr="0" ftr="0" dt="0"/>
</p:sldLayout>
</file>

<file path=ppt/slideLayouts/slideLayout23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02899652"/>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81464392"/>
      </p:ext>
    </p:extLst>
  </p:cSld>
  <p:clrMapOvr>
    <a:masterClrMapping/>
  </p:clrMapOvr>
  <p:hf sldNum="0" hdr="0" ftr="0" dt="0"/>
</p:sldLayout>
</file>

<file path=ppt/slideLayouts/slideLayout2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3188402"/>
      </p:ext>
    </p:extLst>
  </p:cSld>
  <p:clrMapOvr>
    <a:masterClrMapping/>
  </p:clrMapOvr>
  <p:hf sldNum="0" hdr="0" ftr="0" dt="0"/>
</p:sldLayout>
</file>

<file path=ppt/slideLayouts/slideLayout2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003249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55791450"/>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48958710"/>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41031910"/>
      </p:ext>
    </p:extLst>
  </p:cSld>
  <p:clrMapOvr>
    <a:masterClrMapping/>
  </p:clrMapOvr>
  <p:hf sldNum="0" hdr="0" ftr="0" dt="0"/>
</p:sldLayout>
</file>

<file path=ppt/slideLayouts/slideLayout2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98736958"/>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75387569"/>
      </p:ext>
    </p:extLst>
  </p:cSld>
  <p:clrMapOvr>
    <a:masterClrMapping/>
  </p:clrMapOvr>
  <p:hf sldNum="0" hdr="0" ftr="0" dt="0"/>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423106"/>
      </p:ext>
    </p:extLst>
  </p:cSld>
  <p:clrMapOvr>
    <a:masterClrMapping/>
  </p:clrMapOvr>
  <p:hf sldNum="0" hdr="0" ftr="0" dt="0"/>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5243556"/>
      </p:ext>
    </p:extLst>
  </p:cSld>
  <p:clrMapOvr>
    <a:masterClrMapping/>
  </p:clrMapOvr>
  <p:hf sldNum="0" hdr="0" ftr="0" dt="0"/>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1324700"/>
      </p:ext>
    </p:extLst>
  </p:cSld>
  <p:clrMapOvr>
    <a:masterClrMapping/>
  </p:clrMapOvr>
  <p:hf sldNum="0" hdr="0" ftr="0" dt="0"/>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56022116"/>
      </p:ext>
    </p:extLst>
  </p:cSld>
  <p:clrMapOvr>
    <a:masterClrMapping/>
  </p:clrMapOvr>
  <p:hf sldNum="0" hdr="0" ftr="0" dt="0"/>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19955782"/>
      </p:ext>
    </p:extLst>
  </p:cSld>
  <p:clrMapOvr>
    <a:masterClrMapping/>
  </p:clrMapOvr>
  <p:hf sldNum="0" hdr="0" ftr="0" dt="0"/>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30386063"/>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52665165"/>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58531725"/>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606853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59743363"/>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30174865"/>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43429187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585288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34213496"/>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339210029"/>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97291326"/>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28215380"/>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68084331"/>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567385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438074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8050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125842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21698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40077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727659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965592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007620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786712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8889763"/>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07564695"/>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79703736"/>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41331456"/>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48999141"/>
      </p:ext>
    </p:extLst>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102275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889410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0924250"/>
      </p:ext>
    </p:extLst>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749712"/>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34B7E4EF-A1BD-40F4-AB7B-04F084DD991D}" type="slidenum">
              <a:rPr lang="en-US" smtClean="0"/>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85896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87689899"/>
      </p:ext>
    </p:extLst>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063136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1646574"/>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6416080"/>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479844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6741237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772175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0555604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161007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1062208"/>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36024762"/>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81284283"/>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8224755"/>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3308651"/>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88430152"/>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28721400"/>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18806244"/>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38224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036880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4B7E4EF-A1BD-40F4-AB7B-04F084DD991D}"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00806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69509611"/>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129697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69823400"/>
      </p:ext>
    </p:extLst>
  </p:cSld>
  <p:clrMapOvr>
    <a:masterClrMapping/>
  </p:clrMapOvr>
  <p:hf sldNum="0"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1495151"/>
      </p:ext>
    </p:extLst>
  </p:cSld>
  <p:clrMapOvr>
    <a:masterClrMapping/>
  </p:clrMapOvr>
  <p:hf sldNum="0"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364603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923163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8545689"/>
      </p:ext>
    </p:extLst>
  </p:cSld>
  <p:clrMapOvr>
    <a:masterClrMapping/>
  </p:clrMapOvr>
  <p:hf sldNum="0"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1100190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366206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5713912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7601231"/>
      </p:ext>
    </p:extLst>
  </p:cSld>
  <p:clrMapOvr>
    <a:masterClrMapping/>
  </p:clrMapOvr>
  <p:hf sldNum="0"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6059196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7506751"/>
      </p:ext>
    </p:extLst>
  </p:cSld>
  <p:clrMapOvr>
    <a:masterClrMapping/>
  </p:clrMapOvr>
  <p:hf sldNum="0"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3167264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15651989"/>
      </p:ext>
    </p:extLst>
  </p:cSld>
  <p:clrMapOvr>
    <a:masterClrMapping/>
  </p:clrMapOvr>
  <p:hf sldNum="0"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3/3/2021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97753902"/>
      </p:ext>
    </p:extLst>
  </p:cSld>
  <p:clrMapOvr>
    <a:masterClrMapping/>
  </p:clrMapOvr>
  <p:hf sldNum="0"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9A96C99-B8F8-4528-BD05-0E16E943DC09}" type="datetime1">
              <a:rPr lang="en-US" smtClean="0"/>
              <a:t>3/3/2021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523703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636942-C211-4B28-8DBD-C953E00AF71B}" type="datetime1">
              <a:rPr lang="en-US" smtClean="0"/>
              <a:t>3/3/2021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4240904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58110325"/>
      </p:ext>
    </p:extLst>
  </p:cSld>
  <p:clrMapOvr>
    <a:masterClrMapping/>
  </p:clrMapOvr>
  <p:hf sldNum="0"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72558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3/3/2021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2774228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3/3/2021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721420"/>
      </p:ext>
    </p:extLst>
  </p:cSld>
  <p:clrMapOvr>
    <a:masterClrMapping/>
  </p:clrMapOvr>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46464181"/>
      </p:ext>
    </p:extLst>
  </p:cSld>
  <p:clrMapOvr>
    <a:masterClrMapping/>
  </p:clrMapOvr>
  <p:hf sldNum="0"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22040653"/>
      </p:ext>
    </p:extLst>
  </p:cSld>
  <p:clrMapOvr>
    <a:masterClrMapping/>
  </p:clrMapOvr>
  <p:hf sldNum="0"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94426162"/>
      </p:ext>
    </p:extLst>
  </p:cSld>
  <p:clrMapOvr>
    <a:masterClrMapping/>
  </p:clrMapOvr>
  <p:hf sldNum="0"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2543044"/>
      </p:ext>
    </p:extLst>
  </p:cSld>
  <p:clrMapOvr>
    <a:masterClrMapping/>
  </p:clrMapOvr>
  <p:hf sldNum="0"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80444523"/>
      </p:ext>
    </p:extLst>
  </p:cSld>
  <p:clrMapOvr>
    <a:masterClrMapping/>
  </p:clrMapOvr>
  <p:hf sldNum="0"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21551225"/>
      </p:ext>
    </p:extLst>
  </p:cSld>
  <p:clrMapOvr>
    <a:masterClrMapping/>
  </p:clrMapOvr>
  <p:hf sldNum="0"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90740320"/>
      </p:ext>
    </p:extLst>
  </p:cSld>
  <p:clrMapOvr>
    <a:masterClrMapping/>
  </p:clrMapOvr>
  <p:hf sldNum="0"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445900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3/3/2021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0316214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56.xml"/><Relationship Id="rId13" Type="http://schemas.openxmlformats.org/officeDocument/2006/relationships/slideLayout" Target="../slideLayouts/slideLayout161.xml"/><Relationship Id="rId18" Type="http://schemas.openxmlformats.org/officeDocument/2006/relationships/theme" Target="../theme/theme10.xml"/><Relationship Id="rId3" Type="http://schemas.openxmlformats.org/officeDocument/2006/relationships/slideLayout" Target="../slideLayouts/slideLayout151.xml"/><Relationship Id="rId7" Type="http://schemas.openxmlformats.org/officeDocument/2006/relationships/slideLayout" Target="../slideLayouts/slideLayout155.xml"/><Relationship Id="rId12" Type="http://schemas.openxmlformats.org/officeDocument/2006/relationships/slideLayout" Target="../slideLayouts/slideLayout160.xml"/><Relationship Id="rId17" Type="http://schemas.openxmlformats.org/officeDocument/2006/relationships/slideLayout" Target="../slideLayouts/slideLayout165.xml"/><Relationship Id="rId2" Type="http://schemas.openxmlformats.org/officeDocument/2006/relationships/slideLayout" Target="../slideLayouts/slideLayout150.xml"/><Relationship Id="rId16" Type="http://schemas.openxmlformats.org/officeDocument/2006/relationships/slideLayout" Target="../slideLayouts/slideLayout164.xml"/><Relationship Id="rId1" Type="http://schemas.openxmlformats.org/officeDocument/2006/relationships/slideLayout" Target="../slideLayouts/slideLayout149.xml"/><Relationship Id="rId6" Type="http://schemas.openxmlformats.org/officeDocument/2006/relationships/slideLayout" Target="../slideLayouts/slideLayout154.xml"/><Relationship Id="rId11" Type="http://schemas.openxmlformats.org/officeDocument/2006/relationships/slideLayout" Target="../slideLayouts/slideLayout159.xml"/><Relationship Id="rId5" Type="http://schemas.openxmlformats.org/officeDocument/2006/relationships/slideLayout" Target="../slideLayouts/slideLayout153.xml"/><Relationship Id="rId15" Type="http://schemas.openxmlformats.org/officeDocument/2006/relationships/slideLayout" Target="../slideLayouts/slideLayout163.xml"/><Relationship Id="rId10" Type="http://schemas.openxmlformats.org/officeDocument/2006/relationships/slideLayout" Target="../slideLayouts/slideLayout158.xml"/><Relationship Id="rId19" Type="http://schemas.openxmlformats.org/officeDocument/2006/relationships/image" Target="../media/image10.png"/><Relationship Id="rId4" Type="http://schemas.openxmlformats.org/officeDocument/2006/relationships/slideLayout" Target="../slideLayouts/slideLayout152.xml"/><Relationship Id="rId9" Type="http://schemas.openxmlformats.org/officeDocument/2006/relationships/slideLayout" Target="../slideLayouts/slideLayout157.xml"/><Relationship Id="rId14" Type="http://schemas.openxmlformats.org/officeDocument/2006/relationships/slideLayout" Target="../slideLayouts/slideLayout162.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73.xml"/><Relationship Id="rId13" Type="http://schemas.openxmlformats.org/officeDocument/2006/relationships/slideLayout" Target="../slideLayouts/slideLayout178.xml"/><Relationship Id="rId18" Type="http://schemas.openxmlformats.org/officeDocument/2006/relationships/theme" Target="../theme/theme11.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slideLayout" Target="../slideLayouts/slideLayout177.xml"/><Relationship Id="rId17" Type="http://schemas.openxmlformats.org/officeDocument/2006/relationships/slideLayout" Target="../slideLayouts/slideLayout182.xml"/><Relationship Id="rId2" Type="http://schemas.openxmlformats.org/officeDocument/2006/relationships/slideLayout" Target="../slideLayouts/slideLayout167.xml"/><Relationship Id="rId16" Type="http://schemas.openxmlformats.org/officeDocument/2006/relationships/slideLayout" Target="../slideLayouts/slideLayout181.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5" Type="http://schemas.openxmlformats.org/officeDocument/2006/relationships/slideLayout" Target="../slideLayouts/slideLayout18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 Id="rId14" Type="http://schemas.openxmlformats.org/officeDocument/2006/relationships/slideLayout" Target="../slideLayouts/slideLayout17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90.xml"/><Relationship Id="rId13" Type="http://schemas.openxmlformats.org/officeDocument/2006/relationships/slideLayout" Target="../slideLayouts/slideLayout195.xml"/><Relationship Id="rId18" Type="http://schemas.openxmlformats.org/officeDocument/2006/relationships/theme" Target="../theme/theme12.xml"/><Relationship Id="rId3" Type="http://schemas.openxmlformats.org/officeDocument/2006/relationships/slideLayout" Target="../slideLayouts/slideLayout185.xml"/><Relationship Id="rId7" Type="http://schemas.openxmlformats.org/officeDocument/2006/relationships/slideLayout" Target="../slideLayouts/slideLayout189.xml"/><Relationship Id="rId12" Type="http://schemas.openxmlformats.org/officeDocument/2006/relationships/slideLayout" Target="../slideLayouts/slideLayout194.xml"/><Relationship Id="rId17" Type="http://schemas.openxmlformats.org/officeDocument/2006/relationships/slideLayout" Target="../slideLayouts/slideLayout199.xml"/><Relationship Id="rId2" Type="http://schemas.openxmlformats.org/officeDocument/2006/relationships/slideLayout" Target="../slideLayouts/slideLayout184.xml"/><Relationship Id="rId16" Type="http://schemas.openxmlformats.org/officeDocument/2006/relationships/slideLayout" Target="../slideLayouts/slideLayout198.xml"/><Relationship Id="rId1" Type="http://schemas.openxmlformats.org/officeDocument/2006/relationships/slideLayout" Target="../slideLayouts/slideLayout183.xml"/><Relationship Id="rId6" Type="http://schemas.openxmlformats.org/officeDocument/2006/relationships/slideLayout" Target="../slideLayouts/slideLayout188.xml"/><Relationship Id="rId11" Type="http://schemas.openxmlformats.org/officeDocument/2006/relationships/slideLayout" Target="../slideLayouts/slideLayout193.xml"/><Relationship Id="rId5" Type="http://schemas.openxmlformats.org/officeDocument/2006/relationships/slideLayout" Target="../slideLayouts/slideLayout187.xml"/><Relationship Id="rId15" Type="http://schemas.openxmlformats.org/officeDocument/2006/relationships/slideLayout" Target="../slideLayouts/slideLayout197.xml"/><Relationship Id="rId10" Type="http://schemas.openxmlformats.org/officeDocument/2006/relationships/slideLayout" Target="../slideLayouts/slideLayout192.xml"/><Relationship Id="rId4" Type="http://schemas.openxmlformats.org/officeDocument/2006/relationships/slideLayout" Target="../slideLayouts/slideLayout186.xml"/><Relationship Id="rId9" Type="http://schemas.openxmlformats.org/officeDocument/2006/relationships/slideLayout" Target="../slideLayouts/slideLayout191.xml"/><Relationship Id="rId14" Type="http://schemas.openxmlformats.org/officeDocument/2006/relationships/slideLayout" Target="../slideLayouts/slideLayout196.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07.xml"/><Relationship Id="rId13" Type="http://schemas.openxmlformats.org/officeDocument/2006/relationships/slideLayout" Target="../slideLayouts/slideLayout212.xml"/><Relationship Id="rId18" Type="http://schemas.openxmlformats.org/officeDocument/2006/relationships/theme" Target="../theme/theme13.xml"/><Relationship Id="rId3" Type="http://schemas.openxmlformats.org/officeDocument/2006/relationships/slideLayout" Target="../slideLayouts/slideLayout202.xml"/><Relationship Id="rId7" Type="http://schemas.openxmlformats.org/officeDocument/2006/relationships/slideLayout" Target="../slideLayouts/slideLayout206.xml"/><Relationship Id="rId12" Type="http://schemas.openxmlformats.org/officeDocument/2006/relationships/slideLayout" Target="../slideLayouts/slideLayout211.xml"/><Relationship Id="rId17" Type="http://schemas.openxmlformats.org/officeDocument/2006/relationships/slideLayout" Target="../slideLayouts/slideLayout216.xml"/><Relationship Id="rId2" Type="http://schemas.openxmlformats.org/officeDocument/2006/relationships/slideLayout" Target="../slideLayouts/slideLayout201.xml"/><Relationship Id="rId16" Type="http://schemas.openxmlformats.org/officeDocument/2006/relationships/slideLayout" Target="../slideLayouts/slideLayout215.xml"/><Relationship Id="rId1" Type="http://schemas.openxmlformats.org/officeDocument/2006/relationships/slideLayout" Target="../slideLayouts/slideLayout200.xml"/><Relationship Id="rId6" Type="http://schemas.openxmlformats.org/officeDocument/2006/relationships/slideLayout" Target="../slideLayouts/slideLayout205.xml"/><Relationship Id="rId11" Type="http://schemas.openxmlformats.org/officeDocument/2006/relationships/slideLayout" Target="../slideLayouts/slideLayout210.xml"/><Relationship Id="rId5" Type="http://schemas.openxmlformats.org/officeDocument/2006/relationships/slideLayout" Target="../slideLayouts/slideLayout204.xml"/><Relationship Id="rId15" Type="http://schemas.openxmlformats.org/officeDocument/2006/relationships/slideLayout" Target="../slideLayouts/slideLayout214.xml"/><Relationship Id="rId10" Type="http://schemas.openxmlformats.org/officeDocument/2006/relationships/slideLayout" Target="../slideLayouts/slideLayout209.xml"/><Relationship Id="rId4" Type="http://schemas.openxmlformats.org/officeDocument/2006/relationships/slideLayout" Target="../slideLayouts/slideLayout203.xml"/><Relationship Id="rId9" Type="http://schemas.openxmlformats.org/officeDocument/2006/relationships/slideLayout" Target="../slideLayouts/slideLayout208.xml"/><Relationship Id="rId14" Type="http://schemas.openxmlformats.org/officeDocument/2006/relationships/slideLayout" Target="../slideLayouts/slideLayout21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24.xml"/><Relationship Id="rId13" Type="http://schemas.openxmlformats.org/officeDocument/2006/relationships/slideLayout" Target="../slideLayouts/slideLayout229.xml"/><Relationship Id="rId18" Type="http://schemas.openxmlformats.org/officeDocument/2006/relationships/theme" Target="../theme/theme14.xml"/><Relationship Id="rId3" Type="http://schemas.openxmlformats.org/officeDocument/2006/relationships/slideLayout" Target="../slideLayouts/slideLayout219.xml"/><Relationship Id="rId7" Type="http://schemas.openxmlformats.org/officeDocument/2006/relationships/slideLayout" Target="../slideLayouts/slideLayout223.xml"/><Relationship Id="rId12" Type="http://schemas.openxmlformats.org/officeDocument/2006/relationships/slideLayout" Target="../slideLayouts/slideLayout228.xml"/><Relationship Id="rId17" Type="http://schemas.openxmlformats.org/officeDocument/2006/relationships/slideLayout" Target="../slideLayouts/slideLayout233.xml"/><Relationship Id="rId2" Type="http://schemas.openxmlformats.org/officeDocument/2006/relationships/slideLayout" Target="../slideLayouts/slideLayout218.xml"/><Relationship Id="rId16" Type="http://schemas.openxmlformats.org/officeDocument/2006/relationships/slideLayout" Target="../slideLayouts/slideLayout232.xml"/><Relationship Id="rId1" Type="http://schemas.openxmlformats.org/officeDocument/2006/relationships/slideLayout" Target="../slideLayouts/slideLayout217.xml"/><Relationship Id="rId6" Type="http://schemas.openxmlformats.org/officeDocument/2006/relationships/slideLayout" Target="../slideLayouts/slideLayout222.xml"/><Relationship Id="rId11" Type="http://schemas.openxmlformats.org/officeDocument/2006/relationships/slideLayout" Target="../slideLayouts/slideLayout227.xml"/><Relationship Id="rId5" Type="http://schemas.openxmlformats.org/officeDocument/2006/relationships/slideLayout" Target="../slideLayouts/slideLayout221.xml"/><Relationship Id="rId15" Type="http://schemas.openxmlformats.org/officeDocument/2006/relationships/slideLayout" Target="../slideLayouts/slideLayout231.xml"/><Relationship Id="rId10" Type="http://schemas.openxmlformats.org/officeDocument/2006/relationships/slideLayout" Target="../slideLayouts/slideLayout226.xml"/><Relationship Id="rId19" Type="http://schemas.openxmlformats.org/officeDocument/2006/relationships/image" Target="../media/image14.png"/><Relationship Id="rId4" Type="http://schemas.openxmlformats.org/officeDocument/2006/relationships/slideLayout" Target="../slideLayouts/slideLayout220.xml"/><Relationship Id="rId9" Type="http://schemas.openxmlformats.org/officeDocument/2006/relationships/slideLayout" Target="../slideLayouts/slideLayout225.xml"/><Relationship Id="rId14" Type="http://schemas.openxmlformats.org/officeDocument/2006/relationships/slideLayout" Target="../slideLayouts/slideLayout230.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41.xml"/><Relationship Id="rId13" Type="http://schemas.openxmlformats.org/officeDocument/2006/relationships/slideLayout" Target="../slideLayouts/slideLayout246.xml"/><Relationship Id="rId18" Type="http://schemas.openxmlformats.org/officeDocument/2006/relationships/theme" Target="../theme/theme15.xml"/><Relationship Id="rId3" Type="http://schemas.openxmlformats.org/officeDocument/2006/relationships/slideLayout" Target="../slideLayouts/slideLayout236.xml"/><Relationship Id="rId7" Type="http://schemas.openxmlformats.org/officeDocument/2006/relationships/slideLayout" Target="../slideLayouts/slideLayout240.xml"/><Relationship Id="rId12" Type="http://schemas.openxmlformats.org/officeDocument/2006/relationships/slideLayout" Target="../slideLayouts/slideLayout245.xml"/><Relationship Id="rId17" Type="http://schemas.openxmlformats.org/officeDocument/2006/relationships/slideLayout" Target="../slideLayouts/slideLayout250.xml"/><Relationship Id="rId2" Type="http://schemas.openxmlformats.org/officeDocument/2006/relationships/slideLayout" Target="../slideLayouts/slideLayout235.xml"/><Relationship Id="rId16" Type="http://schemas.openxmlformats.org/officeDocument/2006/relationships/slideLayout" Target="../slideLayouts/slideLayout249.xml"/><Relationship Id="rId1" Type="http://schemas.openxmlformats.org/officeDocument/2006/relationships/slideLayout" Target="../slideLayouts/slideLayout234.xml"/><Relationship Id="rId6" Type="http://schemas.openxmlformats.org/officeDocument/2006/relationships/slideLayout" Target="../slideLayouts/slideLayout239.xml"/><Relationship Id="rId11" Type="http://schemas.openxmlformats.org/officeDocument/2006/relationships/slideLayout" Target="../slideLayouts/slideLayout244.xml"/><Relationship Id="rId5" Type="http://schemas.openxmlformats.org/officeDocument/2006/relationships/slideLayout" Target="../slideLayouts/slideLayout238.xml"/><Relationship Id="rId15" Type="http://schemas.openxmlformats.org/officeDocument/2006/relationships/slideLayout" Target="../slideLayouts/slideLayout248.xml"/><Relationship Id="rId10" Type="http://schemas.openxmlformats.org/officeDocument/2006/relationships/slideLayout" Target="../slideLayouts/slideLayout243.xml"/><Relationship Id="rId19" Type="http://schemas.openxmlformats.org/officeDocument/2006/relationships/image" Target="../media/image16.png"/><Relationship Id="rId4" Type="http://schemas.openxmlformats.org/officeDocument/2006/relationships/slideLayout" Target="../slideLayouts/slideLayout237.xml"/><Relationship Id="rId9" Type="http://schemas.openxmlformats.org/officeDocument/2006/relationships/slideLayout" Target="../slideLayouts/slideLayout242.xml"/><Relationship Id="rId14" Type="http://schemas.openxmlformats.org/officeDocument/2006/relationships/slideLayout" Target="../slideLayouts/slideLayout24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1.jpe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image" Target="../media/image4.jpg"/><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theme" Target="../theme/theme4.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image" Target="../media/image5.jpg"/><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theme" Target="../theme/theme5.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18" Type="http://schemas.openxmlformats.org/officeDocument/2006/relationships/theme" Target="../theme/theme6.xml"/><Relationship Id="rId3" Type="http://schemas.openxmlformats.org/officeDocument/2006/relationships/slideLayout" Target="../slideLayouts/slideLayout83.xml"/><Relationship Id="rId21" Type="http://schemas.openxmlformats.org/officeDocument/2006/relationships/image" Target="../media/image8.png"/><Relationship Id="rId7" Type="http://schemas.openxmlformats.org/officeDocument/2006/relationships/slideLayout" Target="../slideLayouts/slideLayout87.xml"/><Relationship Id="rId12" Type="http://schemas.openxmlformats.org/officeDocument/2006/relationships/slideLayout" Target="../slideLayouts/slideLayout92.xml"/><Relationship Id="rId17" Type="http://schemas.openxmlformats.org/officeDocument/2006/relationships/slideLayout" Target="../slideLayouts/slideLayout97.xml"/><Relationship Id="rId2" Type="http://schemas.openxmlformats.org/officeDocument/2006/relationships/slideLayout" Target="../slideLayouts/slideLayout82.xml"/><Relationship Id="rId16" Type="http://schemas.openxmlformats.org/officeDocument/2006/relationships/slideLayout" Target="../slideLayouts/slideLayout96.xml"/><Relationship Id="rId20" Type="http://schemas.openxmlformats.org/officeDocument/2006/relationships/image" Target="../media/image7.png"/><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5" Type="http://schemas.openxmlformats.org/officeDocument/2006/relationships/slideLayout" Target="../slideLayouts/slideLayout95.xml"/><Relationship Id="rId10" Type="http://schemas.openxmlformats.org/officeDocument/2006/relationships/slideLayout" Target="../slideLayouts/slideLayout90.xml"/><Relationship Id="rId19" Type="http://schemas.openxmlformats.org/officeDocument/2006/relationships/image" Target="../media/image6.png"/><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 Id="rId22" Type="http://schemas.openxmlformats.org/officeDocument/2006/relationships/image" Target="../media/image9.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5.xml"/><Relationship Id="rId13" Type="http://schemas.openxmlformats.org/officeDocument/2006/relationships/slideLayout" Target="../slideLayouts/slideLayout110.xml"/><Relationship Id="rId18" Type="http://schemas.openxmlformats.org/officeDocument/2006/relationships/theme" Target="../theme/theme7.xml"/><Relationship Id="rId3" Type="http://schemas.openxmlformats.org/officeDocument/2006/relationships/slideLayout" Target="../slideLayouts/slideLayout100.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10" Type="http://schemas.openxmlformats.org/officeDocument/2006/relationships/slideLayout" Target="../slideLayouts/slideLayout107.xml"/><Relationship Id="rId19" Type="http://schemas.openxmlformats.org/officeDocument/2006/relationships/image" Target="../media/image10.png"/><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theme" Target="../theme/theme8.xml"/><Relationship Id="rId3" Type="http://schemas.openxmlformats.org/officeDocument/2006/relationships/slideLayout" Target="../slideLayouts/slideLayout117.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10" Type="http://schemas.openxmlformats.org/officeDocument/2006/relationships/slideLayout" Target="../slideLayouts/slideLayout124.xml"/><Relationship Id="rId19" Type="http://schemas.openxmlformats.org/officeDocument/2006/relationships/image" Target="../media/image10.png"/><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9.xml"/><Relationship Id="rId13" Type="http://schemas.openxmlformats.org/officeDocument/2006/relationships/slideLayout" Target="../slideLayouts/slideLayout144.xml"/><Relationship Id="rId18" Type="http://schemas.openxmlformats.org/officeDocument/2006/relationships/theme" Target="../theme/theme9.xml"/><Relationship Id="rId3" Type="http://schemas.openxmlformats.org/officeDocument/2006/relationships/slideLayout" Target="../slideLayouts/slideLayout134.xml"/><Relationship Id="rId7" Type="http://schemas.openxmlformats.org/officeDocument/2006/relationships/slideLayout" Target="../slideLayouts/slideLayout138.xml"/><Relationship Id="rId12" Type="http://schemas.openxmlformats.org/officeDocument/2006/relationships/slideLayout" Target="../slideLayouts/slideLayout143.xml"/><Relationship Id="rId17" Type="http://schemas.openxmlformats.org/officeDocument/2006/relationships/slideLayout" Target="../slideLayouts/slideLayout148.xml"/><Relationship Id="rId2" Type="http://schemas.openxmlformats.org/officeDocument/2006/relationships/slideLayout" Target="../slideLayouts/slideLayout133.xml"/><Relationship Id="rId16" Type="http://schemas.openxmlformats.org/officeDocument/2006/relationships/slideLayout" Target="../slideLayouts/slideLayout147.xml"/><Relationship Id="rId1" Type="http://schemas.openxmlformats.org/officeDocument/2006/relationships/slideLayout" Target="../slideLayouts/slideLayout132.xml"/><Relationship Id="rId6" Type="http://schemas.openxmlformats.org/officeDocument/2006/relationships/slideLayout" Target="../slideLayouts/slideLayout137.xml"/><Relationship Id="rId11" Type="http://schemas.openxmlformats.org/officeDocument/2006/relationships/slideLayout" Target="../slideLayouts/slideLayout142.xml"/><Relationship Id="rId5" Type="http://schemas.openxmlformats.org/officeDocument/2006/relationships/slideLayout" Target="../slideLayouts/slideLayout136.xml"/><Relationship Id="rId15" Type="http://schemas.openxmlformats.org/officeDocument/2006/relationships/slideLayout" Target="../slideLayouts/slideLayout146.xml"/><Relationship Id="rId10" Type="http://schemas.openxmlformats.org/officeDocument/2006/relationships/slideLayout" Target="../slideLayouts/slideLayout141.xml"/><Relationship Id="rId19" Type="http://schemas.openxmlformats.org/officeDocument/2006/relationships/image" Target="../media/image10.png"/><Relationship Id="rId4" Type="http://schemas.openxmlformats.org/officeDocument/2006/relationships/slideLayout" Target="../slideLayouts/slideLayout135.xml"/><Relationship Id="rId9" Type="http://schemas.openxmlformats.org/officeDocument/2006/relationships/slideLayout" Target="../slideLayouts/slideLayout140.xml"/><Relationship Id="rId14" Type="http://schemas.openxmlformats.org/officeDocument/2006/relationships/slideLayout" Target="../slideLayouts/slideLayout1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3968282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70620217"/>
      </p:ext>
    </p:extLst>
  </p:cSld>
  <p:clrMap bg1="dk1" tx1="lt1" bg2="dk2" tx2="lt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77018431"/>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 id="2147483921"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85812724"/>
      </p:ext>
    </p:extLst>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 id="2147483957"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35867276"/>
      </p:ext>
    </p:extLst>
  </p:cSld>
  <p:clrMap bg1="lt1" tx1="dk1" bg2="lt2" tx2="dk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 id="2147483970" r:id="rId12"/>
    <p:sldLayoutId id="2147483971" r:id="rId13"/>
    <p:sldLayoutId id="2147483972" r:id="rId14"/>
    <p:sldLayoutId id="2147483973" r:id="rId15"/>
    <p:sldLayoutId id="2147483974" r:id="rId16"/>
    <p:sldLayoutId id="2147483975"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772291760"/>
      </p:ext>
    </p:extLst>
  </p:cSld>
  <p:clrMap bg1="dk1" tx1="lt1" bg2="dk2" tx2="lt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69867884"/>
      </p:ext>
    </p:extLst>
  </p:cSld>
  <p:clrMap bg1="dk1" tx1="lt1" bg2="dk2" tx2="lt2" accent1="accent1" accent2="accent2" accent3="accent3" accent4="accent4" accent5="accent5" accent6="accent6" hlink="hlink" folHlink="folHlink"/>
  <p:sldLayoutIdLst>
    <p:sldLayoutId id="2147483995"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 id="2147484006" r:id="rId12"/>
    <p:sldLayoutId id="2147484007" r:id="rId13"/>
    <p:sldLayoutId id="2147484008" r:id="rId14"/>
    <p:sldLayoutId id="2147484009" r:id="rId15"/>
    <p:sldLayoutId id="2147484010" r:id="rId16"/>
    <p:sldLayoutId id="2147484011"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07186594"/>
      </p:ext>
    </p:extLst>
  </p:cSld>
  <p:clrMap bg1="dk1" tx1="lt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932900188"/>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7278800"/>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4B7E4EF-A1BD-40F4-AB7B-04F084DD991D}"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312225"/>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324695943"/>
      </p:ext>
    </p:extLst>
  </p:cSld>
  <p:clrMap bg1="dk1" tx1="lt1" bg2="dk2" tx2="lt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086328991"/>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84855476"/>
      </p:ext>
    </p:extLst>
  </p:cSld>
  <p:clrMap bg1="dk1" tx1="lt1" bg2="dk2" tx2="lt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 id="2147483830" r:id="rId16"/>
    <p:sldLayoutId id="2147483831"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3/3/2021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39483471"/>
      </p:ext>
    </p:extLst>
  </p:cSld>
  <p:clrMap bg1="dk1" tx1="lt1" bg2="dk2" tx2="lt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 id="2147483846" r:id="rId14"/>
    <p:sldLayoutId id="2147483847" r:id="rId15"/>
    <p:sldLayoutId id="2147483848" r:id="rId16"/>
    <p:sldLayoutId id="214748384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7.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3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Autofit/>
          </a:bodyPr>
          <a:lstStyle/>
          <a:p>
            <a:r>
              <a:rPr lang="en-US" sz="4000" b="1" dirty="0">
                <a:solidFill>
                  <a:schemeClr val="tx1"/>
                </a:solidFill>
              </a:rPr>
              <a:t>DATA Science Project on  Banking Data</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Autofit/>
          </a:bodyPr>
          <a:lstStyle/>
          <a:p>
            <a:pPr>
              <a:spcAft>
                <a:spcPts val="600"/>
              </a:spcAft>
            </a:pPr>
            <a:r>
              <a:rPr lang="en-US" sz="2000" dirty="0">
                <a:solidFill>
                  <a:schemeClr val="bg1"/>
                </a:solidFill>
              </a:rPr>
              <a:t>Creating a web based application, EDA, and Research about best suitable algorithm for Bank Data.</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E5CC9-FC5D-4223-826E-A3385673296A}"/>
              </a:ext>
            </a:extLst>
          </p:cNvPr>
          <p:cNvSpPr>
            <a:spLocks noGrp="1"/>
          </p:cNvSpPr>
          <p:nvPr>
            <p:ph type="ctrTitle"/>
          </p:nvPr>
        </p:nvSpPr>
        <p:spPr/>
        <p:txBody>
          <a:bodyPr/>
          <a:lstStyle/>
          <a:p>
            <a:r>
              <a:rPr lang="en-US" dirty="0"/>
              <a:t>Theoretical analysis</a:t>
            </a:r>
            <a:endParaRPr lang="en-IN" dirty="0"/>
          </a:p>
        </p:txBody>
      </p:sp>
      <p:sp>
        <p:nvSpPr>
          <p:cNvPr id="4" name="Subtitle 3">
            <a:extLst>
              <a:ext uri="{FF2B5EF4-FFF2-40B4-BE49-F238E27FC236}">
                <a16:creationId xmlns:a16="http://schemas.microsoft.com/office/drawing/2014/main" id="{39143E0A-0E3C-459A-924E-86A0B0360B89}"/>
              </a:ext>
            </a:extLst>
          </p:cNvPr>
          <p:cNvSpPr>
            <a:spLocks noGrp="1"/>
          </p:cNvSpPr>
          <p:nvPr>
            <p:ph type="subTitle" idx="1"/>
          </p:nvPr>
        </p:nvSpPr>
        <p:spPr/>
        <p:txBody>
          <a:bodyPr/>
          <a:lstStyle/>
          <a:p>
            <a:r>
              <a:rPr lang="en-US" dirty="0"/>
              <a:t> </a:t>
            </a:r>
            <a:endParaRPr lang="en-IN" dirty="0"/>
          </a:p>
        </p:txBody>
      </p:sp>
    </p:spTree>
    <p:extLst>
      <p:ext uri="{BB962C8B-B14F-4D97-AF65-F5344CB8AC3E}">
        <p14:creationId xmlns:p14="http://schemas.microsoft.com/office/powerpoint/2010/main" val="7536649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CE800-E4B2-4DC4-9832-DF6069AA0490}"/>
              </a:ext>
            </a:extLst>
          </p:cNvPr>
          <p:cNvSpPr>
            <a:spLocks noGrp="1"/>
          </p:cNvSpPr>
          <p:nvPr>
            <p:ph type="title"/>
          </p:nvPr>
        </p:nvSpPr>
        <p:spPr/>
        <p:txBody>
          <a:bodyPr/>
          <a:lstStyle/>
          <a:p>
            <a:r>
              <a:rPr lang="en-US" dirty="0"/>
              <a:t>Block diagram</a:t>
            </a:r>
            <a:endParaRPr lang="en-IN" dirty="0"/>
          </a:p>
        </p:txBody>
      </p:sp>
      <p:sp>
        <p:nvSpPr>
          <p:cNvPr id="3" name="Content Placeholder 2">
            <a:extLst>
              <a:ext uri="{FF2B5EF4-FFF2-40B4-BE49-F238E27FC236}">
                <a16:creationId xmlns:a16="http://schemas.microsoft.com/office/drawing/2014/main" id="{1C340A34-416B-4A4E-9AC3-6AD2C11DE894}"/>
              </a:ext>
            </a:extLst>
          </p:cNvPr>
          <p:cNvSpPr>
            <a:spLocks noGrp="1"/>
          </p:cNvSpPr>
          <p:nvPr>
            <p:ph idx="1"/>
          </p:nvPr>
        </p:nvSpPr>
        <p:spPr/>
        <p:txBody>
          <a:bodyPr/>
          <a:lstStyle/>
          <a:p>
            <a:r>
              <a:rPr lang="en-US" dirty="0"/>
              <a:t>Block diagram is the essential part of the project in which every horizon of the project is shown in blocks. Fundamentally, dividing the project into simpler blocks outlines the projects such that team can move from one part of project to another without much complexities. Here is the block diagram used for the project. It involves four such important blocks.</a:t>
            </a:r>
          </a:p>
          <a:p>
            <a:endParaRPr lang="en-IN" dirty="0"/>
          </a:p>
        </p:txBody>
      </p:sp>
    </p:spTree>
    <p:extLst>
      <p:ext uri="{BB962C8B-B14F-4D97-AF65-F5344CB8AC3E}">
        <p14:creationId xmlns:p14="http://schemas.microsoft.com/office/powerpoint/2010/main" val="4194974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5CC87-DBE6-467B-987C-A1F3B9009EC8}"/>
              </a:ext>
            </a:extLst>
          </p:cNvPr>
          <p:cNvSpPr>
            <a:spLocks noGrp="1"/>
          </p:cNvSpPr>
          <p:nvPr>
            <p:ph type="title"/>
          </p:nvPr>
        </p:nvSpPr>
        <p:spPr>
          <a:xfrm>
            <a:off x="979630" y="3485408"/>
            <a:ext cx="9603275" cy="1049235"/>
          </a:xfrm>
        </p:spPr>
        <p:txBody>
          <a:bodyPr>
            <a:normAutofit fontScale="90000"/>
          </a:bodyPr>
          <a:lstStyle/>
          <a:p>
            <a:r>
              <a:rPr lang="en-US" dirty="0"/>
              <a:t>Data collection/Data preprocessing/model building and application building are the four major blocks of the project.</a:t>
            </a:r>
            <a:endParaRPr lang="en-IN" dirty="0"/>
          </a:p>
        </p:txBody>
      </p:sp>
      <p:pic>
        <p:nvPicPr>
          <p:cNvPr id="2050" name="Picture 2">
            <a:extLst>
              <a:ext uri="{FF2B5EF4-FFF2-40B4-BE49-F238E27FC236}">
                <a16:creationId xmlns:a16="http://schemas.microsoft.com/office/drawing/2014/main" id="{B02CC850-7F34-4A47-BEAF-0AA6CBC0B27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20075" y="0"/>
            <a:ext cx="3971925" cy="2847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7382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99B45-16F0-4D7A-ADF6-F17E1E43125A}"/>
              </a:ext>
            </a:extLst>
          </p:cNvPr>
          <p:cNvSpPr>
            <a:spLocks noGrp="1"/>
          </p:cNvSpPr>
          <p:nvPr>
            <p:ph type="title"/>
          </p:nvPr>
        </p:nvSpPr>
        <p:spPr/>
        <p:txBody>
          <a:bodyPr/>
          <a:lstStyle/>
          <a:p>
            <a:r>
              <a:rPr lang="en-US" dirty="0"/>
              <a:t>Software/hardware requirement</a:t>
            </a:r>
            <a:endParaRPr lang="en-IN" dirty="0"/>
          </a:p>
        </p:txBody>
      </p:sp>
      <p:sp>
        <p:nvSpPr>
          <p:cNvPr id="3" name="Content Placeholder 2">
            <a:extLst>
              <a:ext uri="{FF2B5EF4-FFF2-40B4-BE49-F238E27FC236}">
                <a16:creationId xmlns:a16="http://schemas.microsoft.com/office/drawing/2014/main" id="{0202E2DB-519F-42BB-B9FA-E65E48CCC7F9}"/>
              </a:ext>
            </a:extLst>
          </p:cNvPr>
          <p:cNvSpPr>
            <a:spLocks noGrp="1"/>
          </p:cNvSpPr>
          <p:nvPr>
            <p:ph idx="1"/>
          </p:nvPr>
        </p:nvSpPr>
        <p:spPr/>
        <p:txBody>
          <a:bodyPr/>
          <a:lstStyle/>
          <a:p>
            <a:r>
              <a:rPr lang="en-US" dirty="0"/>
              <a:t>The majority of Project can work on Windows 10 Operating System and Mac Operating System but the vital source requirement of the project is the Anaconda Navigator, a python based platform used for data science projects, web application.</a:t>
            </a:r>
          </a:p>
          <a:p>
            <a:r>
              <a:rPr lang="en-US" dirty="0"/>
              <a:t>Anaconda Navigator comes with Jupyter Notebook, Spyder and most frequently used libraries.</a:t>
            </a:r>
          </a:p>
          <a:p>
            <a:endParaRPr lang="en-IN" dirty="0"/>
          </a:p>
        </p:txBody>
      </p:sp>
    </p:spTree>
    <p:extLst>
      <p:ext uri="{BB962C8B-B14F-4D97-AF65-F5344CB8AC3E}">
        <p14:creationId xmlns:p14="http://schemas.microsoft.com/office/powerpoint/2010/main" val="514577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4BA02-B267-40B7-A3E9-FDAF11ADC340}"/>
              </a:ext>
            </a:extLst>
          </p:cNvPr>
          <p:cNvSpPr>
            <a:spLocks noGrp="1"/>
          </p:cNvSpPr>
          <p:nvPr>
            <p:ph type="title"/>
          </p:nvPr>
        </p:nvSpPr>
        <p:spPr/>
        <p:txBody>
          <a:bodyPr/>
          <a:lstStyle/>
          <a:p>
            <a:r>
              <a:rPr lang="en-IN" dirty="0"/>
              <a:t>Experimental Investigations </a:t>
            </a:r>
          </a:p>
        </p:txBody>
      </p:sp>
    </p:spTree>
    <p:extLst>
      <p:ext uri="{BB962C8B-B14F-4D97-AF65-F5344CB8AC3E}">
        <p14:creationId xmlns:p14="http://schemas.microsoft.com/office/powerpoint/2010/main" val="28290446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8CB97-C8FA-4F25-AA7C-D73A4874BB04}"/>
              </a:ext>
            </a:extLst>
          </p:cNvPr>
          <p:cNvSpPr>
            <a:spLocks noGrp="1"/>
          </p:cNvSpPr>
          <p:nvPr>
            <p:ph type="ctrTitle"/>
          </p:nvPr>
        </p:nvSpPr>
        <p:spPr/>
        <p:txBody>
          <a:bodyPr/>
          <a:lstStyle/>
          <a:p>
            <a:r>
              <a:rPr lang="en-US" sz="2800" dirty="0"/>
              <a:t>sklearn.metrics.accuracy_score</a:t>
            </a:r>
            <a:endParaRPr lang="en-IN" sz="2800" dirty="0"/>
          </a:p>
        </p:txBody>
      </p:sp>
      <p:sp>
        <p:nvSpPr>
          <p:cNvPr id="4" name="Subtitle 3">
            <a:extLst>
              <a:ext uri="{FF2B5EF4-FFF2-40B4-BE49-F238E27FC236}">
                <a16:creationId xmlns:a16="http://schemas.microsoft.com/office/drawing/2014/main" id="{BC569FA5-29CF-4F69-9A22-DB849C651909}"/>
              </a:ext>
            </a:extLst>
          </p:cNvPr>
          <p:cNvSpPr>
            <a:spLocks noGrp="1"/>
          </p:cNvSpPr>
          <p:nvPr>
            <p:ph type="subTitle" idx="1"/>
          </p:nvPr>
        </p:nvSpPr>
        <p:spPr/>
        <p:txBody>
          <a:bodyPr>
            <a:normAutofit fontScale="70000" lnSpcReduction="20000"/>
          </a:bodyPr>
          <a:lstStyle/>
          <a:p>
            <a:r>
              <a:rPr lang="en-US" dirty="0"/>
              <a:t>Sklearn which is library used for machine learning algorithm. Here use accuracy score to compare and contrast about the various machine learning algorithm and to conclude our research about best fit machine learning/deep learning algorithm for the bank data</a:t>
            </a:r>
            <a:endParaRPr lang="en-IN" dirty="0"/>
          </a:p>
        </p:txBody>
      </p:sp>
    </p:spTree>
    <p:extLst>
      <p:ext uri="{BB962C8B-B14F-4D97-AF65-F5344CB8AC3E}">
        <p14:creationId xmlns:p14="http://schemas.microsoft.com/office/powerpoint/2010/main" val="2819638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BE1DC-8D6E-41D5-B800-A74D72A31D15}"/>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93649F06-1751-451F-BC73-2288DDFC20FB}"/>
              </a:ext>
            </a:extLst>
          </p:cNvPr>
          <p:cNvSpPr>
            <a:spLocks noGrp="1"/>
          </p:cNvSpPr>
          <p:nvPr>
            <p:ph idx="1"/>
          </p:nvPr>
        </p:nvSpPr>
        <p:spPr/>
        <p:txBody>
          <a:bodyPr/>
          <a:lstStyle/>
          <a:p>
            <a:r>
              <a:rPr lang="en-US" dirty="0"/>
              <a:t>Accuracy is one metric for evaluating classification models. Accuracy is percentage or fraction , our model have predicted right.</a:t>
            </a:r>
          </a:p>
          <a:p>
            <a:r>
              <a:rPr lang="en-US" dirty="0"/>
              <a:t>Accuracy is (Number of correct predictions) divided by (Total number of predictions).</a:t>
            </a:r>
          </a:p>
          <a:p>
            <a:r>
              <a:rPr lang="en-US" dirty="0"/>
              <a:t>For binary classification, accuracy can also be calculated as :</a:t>
            </a:r>
          </a:p>
          <a:p>
            <a:r>
              <a:rPr lang="en-US" dirty="0"/>
              <a:t>Accuracy is (TP + TN) divided by(TP + TN + FP +FN).</a:t>
            </a:r>
          </a:p>
          <a:p>
            <a:r>
              <a:rPr lang="en-US" dirty="0"/>
              <a:t>Where :</a:t>
            </a:r>
          </a:p>
          <a:p>
            <a:r>
              <a:rPr lang="en-US" dirty="0"/>
              <a:t>TP = True Positives, TN = True Negatives , FP= False Positives and </a:t>
            </a:r>
          </a:p>
          <a:p>
            <a:r>
              <a:rPr lang="en-US" dirty="0"/>
              <a:t>FN = False Negatives.</a:t>
            </a:r>
          </a:p>
          <a:p>
            <a:endParaRPr lang="en-IN" dirty="0"/>
          </a:p>
        </p:txBody>
      </p:sp>
    </p:spTree>
    <p:extLst>
      <p:ext uri="{BB962C8B-B14F-4D97-AF65-F5344CB8AC3E}">
        <p14:creationId xmlns:p14="http://schemas.microsoft.com/office/powerpoint/2010/main" val="430798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29A55-A6D1-43FB-B87F-0BE480476D3B}"/>
              </a:ext>
            </a:extLst>
          </p:cNvPr>
          <p:cNvSpPr>
            <a:spLocks noGrp="1"/>
          </p:cNvSpPr>
          <p:nvPr>
            <p:ph type="title"/>
          </p:nvPr>
        </p:nvSpPr>
        <p:spPr/>
        <p:txBody>
          <a:bodyPr/>
          <a:lstStyle/>
          <a:p>
            <a:r>
              <a:rPr lang="en-US" dirty="0"/>
              <a:t> </a:t>
            </a:r>
            <a:endParaRPr lang="en-IN" dirty="0"/>
          </a:p>
        </p:txBody>
      </p:sp>
      <p:graphicFrame>
        <p:nvGraphicFramePr>
          <p:cNvPr id="4" name="Table 4">
            <a:extLst>
              <a:ext uri="{FF2B5EF4-FFF2-40B4-BE49-F238E27FC236}">
                <a16:creationId xmlns:a16="http://schemas.microsoft.com/office/drawing/2014/main" id="{7194D65E-58E7-4970-A126-1580DB2E744E}"/>
              </a:ext>
            </a:extLst>
          </p:cNvPr>
          <p:cNvGraphicFramePr>
            <a:graphicFrameLocks noGrp="1"/>
          </p:cNvGraphicFramePr>
          <p:nvPr>
            <p:ph idx="1"/>
            <p:extLst>
              <p:ext uri="{D42A27DB-BD31-4B8C-83A1-F6EECF244321}">
                <p14:modId xmlns:p14="http://schemas.microsoft.com/office/powerpoint/2010/main" val="541606454"/>
              </p:ext>
            </p:extLst>
          </p:nvPr>
        </p:nvGraphicFramePr>
        <p:xfrm>
          <a:off x="531811" y="335121"/>
          <a:ext cx="8947150" cy="6187757"/>
        </p:xfrm>
        <a:graphic>
          <a:graphicData uri="http://schemas.openxmlformats.org/drawingml/2006/table">
            <a:tbl>
              <a:tblPr firstRow="1" bandRow="1">
                <a:tableStyleId>{5C22544A-7EE6-4342-B048-85BDC9FD1C3A}</a:tableStyleId>
              </a:tblPr>
              <a:tblGrid>
                <a:gridCol w="4473575">
                  <a:extLst>
                    <a:ext uri="{9D8B030D-6E8A-4147-A177-3AD203B41FA5}">
                      <a16:colId xmlns:a16="http://schemas.microsoft.com/office/drawing/2014/main" val="3507963004"/>
                    </a:ext>
                  </a:extLst>
                </a:gridCol>
                <a:gridCol w="4473575">
                  <a:extLst>
                    <a:ext uri="{9D8B030D-6E8A-4147-A177-3AD203B41FA5}">
                      <a16:colId xmlns:a16="http://schemas.microsoft.com/office/drawing/2014/main" val="653060835"/>
                    </a:ext>
                  </a:extLst>
                </a:gridCol>
              </a:tblGrid>
              <a:tr h="370840">
                <a:tc>
                  <a:txBody>
                    <a:bodyPr/>
                    <a:lstStyle/>
                    <a:p>
                      <a:r>
                        <a:rPr lang="en-US" dirty="0"/>
                        <a:t>Model Name:</a:t>
                      </a:r>
                      <a:endParaRPr lang="en-IN" dirty="0"/>
                    </a:p>
                  </a:txBody>
                  <a:tcPr/>
                </a:tc>
                <a:tc>
                  <a:txBody>
                    <a:bodyPr/>
                    <a:lstStyle/>
                    <a:p>
                      <a:r>
                        <a:rPr lang="en-US" dirty="0" err="1"/>
                        <a:t>Accuracy_Score</a:t>
                      </a:r>
                      <a:endParaRPr lang="en-IN" dirty="0"/>
                    </a:p>
                  </a:txBody>
                  <a:tcPr/>
                </a:tc>
                <a:extLst>
                  <a:ext uri="{0D108BD9-81ED-4DB2-BD59-A6C34878D82A}">
                    <a16:rowId xmlns:a16="http://schemas.microsoft.com/office/drawing/2014/main" val="3517215178"/>
                  </a:ext>
                </a:extLst>
              </a:tr>
              <a:tr h="370840">
                <a:tc>
                  <a:txBody>
                    <a:bodyPr/>
                    <a:lstStyle/>
                    <a:p>
                      <a:r>
                        <a:rPr lang="en-US" dirty="0"/>
                        <a:t>Multiple Linear Regression</a:t>
                      </a:r>
                      <a:endParaRPr lang="en-IN" dirty="0"/>
                    </a:p>
                  </a:txBody>
                  <a:tcPr/>
                </a:tc>
                <a:tc>
                  <a:txBody>
                    <a:bodyPr/>
                    <a:lstStyle/>
                    <a:p>
                      <a:r>
                        <a:rPr lang="en-IN" dirty="0"/>
                        <a:t>0.8373983739837398</a:t>
                      </a:r>
                    </a:p>
                  </a:txBody>
                  <a:tcPr/>
                </a:tc>
                <a:extLst>
                  <a:ext uri="{0D108BD9-81ED-4DB2-BD59-A6C34878D82A}">
                    <a16:rowId xmlns:a16="http://schemas.microsoft.com/office/drawing/2014/main" val="2989857367"/>
                  </a:ext>
                </a:extLst>
              </a:tr>
              <a:tr h="548957">
                <a:tc>
                  <a:txBody>
                    <a:bodyPr/>
                    <a:lstStyle/>
                    <a:p>
                      <a:r>
                        <a:rPr lang="en-US" dirty="0"/>
                        <a:t>Logistic Regression</a:t>
                      </a:r>
                      <a:endParaRPr lang="en-IN" dirty="0"/>
                    </a:p>
                  </a:txBody>
                  <a:tcPr/>
                </a:tc>
                <a:tc>
                  <a:txBody>
                    <a:bodyPr/>
                    <a:lstStyle/>
                    <a:p>
                      <a:r>
                        <a:rPr lang="en-IN" dirty="0"/>
                        <a:t>0.8373983739837398</a:t>
                      </a:r>
                    </a:p>
                  </a:txBody>
                  <a:tcPr/>
                </a:tc>
                <a:extLst>
                  <a:ext uri="{0D108BD9-81ED-4DB2-BD59-A6C34878D82A}">
                    <a16:rowId xmlns:a16="http://schemas.microsoft.com/office/drawing/2014/main" val="378045486"/>
                  </a:ext>
                </a:extLst>
              </a:tr>
              <a:tr h="370840">
                <a:tc>
                  <a:txBody>
                    <a:bodyPr/>
                    <a:lstStyle/>
                    <a:p>
                      <a:r>
                        <a:rPr lang="en-US" dirty="0"/>
                        <a:t>Support Vector Machine</a:t>
                      </a:r>
                      <a:endParaRPr lang="en-IN" dirty="0"/>
                    </a:p>
                  </a:txBody>
                  <a:tcPr/>
                </a:tc>
                <a:tc>
                  <a:txBody>
                    <a:bodyPr/>
                    <a:lstStyle/>
                    <a:p>
                      <a:r>
                        <a:rPr lang="en-IN" dirty="0"/>
                        <a:t>0.8292682926829268</a:t>
                      </a:r>
                    </a:p>
                  </a:txBody>
                  <a:tcPr/>
                </a:tc>
                <a:extLst>
                  <a:ext uri="{0D108BD9-81ED-4DB2-BD59-A6C34878D82A}">
                    <a16:rowId xmlns:a16="http://schemas.microsoft.com/office/drawing/2014/main" val="709556460"/>
                  </a:ext>
                </a:extLst>
              </a:tr>
              <a:tr h="672148">
                <a:tc>
                  <a:txBody>
                    <a:bodyPr/>
                    <a:lstStyle/>
                    <a:p>
                      <a:r>
                        <a:rPr lang="en-IN" dirty="0"/>
                        <a:t>Gaussian Naïve Bayes</a:t>
                      </a:r>
                    </a:p>
                  </a:txBody>
                  <a:tcPr/>
                </a:tc>
                <a:tc>
                  <a:txBody>
                    <a:bodyPr/>
                    <a:lstStyle/>
                    <a:p>
                      <a:r>
                        <a:rPr lang="en-IN" dirty="0"/>
                        <a:t>0.8373983739837398</a:t>
                      </a:r>
                    </a:p>
                  </a:txBody>
                  <a:tcPr/>
                </a:tc>
                <a:extLst>
                  <a:ext uri="{0D108BD9-81ED-4DB2-BD59-A6C34878D82A}">
                    <a16:rowId xmlns:a16="http://schemas.microsoft.com/office/drawing/2014/main" val="660452272"/>
                  </a:ext>
                </a:extLst>
              </a:tr>
              <a:tr h="370840">
                <a:tc>
                  <a:txBody>
                    <a:bodyPr/>
                    <a:lstStyle/>
                    <a:p>
                      <a:r>
                        <a:rPr lang="en-US" dirty="0"/>
                        <a:t>Decision Tree Regressor</a:t>
                      </a:r>
                      <a:endParaRPr lang="en-IN" dirty="0"/>
                    </a:p>
                  </a:txBody>
                  <a:tcPr/>
                </a:tc>
                <a:tc>
                  <a:txBody>
                    <a:bodyPr/>
                    <a:lstStyle/>
                    <a:p>
                      <a:r>
                        <a:rPr lang="en-IN" dirty="0"/>
                        <a:t>0.6097560975609756</a:t>
                      </a:r>
                    </a:p>
                  </a:txBody>
                  <a:tcPr/>
                </a:tc>
                <a:extLst>
                  <a:ext uri="{0D108BD9-81ED-4DB2-BD59-A6C34878D82A}">
                    <a16:rowId xmlns:a16="http://schemas.microsoft.com/office/drawing/2014/main" val="3163086830"/>
                  </a:ext>
                </a:extLst>
              </a:tr>
              <a:tr h="370840">
                <a:tc>
                  <a:txBody>
                    <a:bodyPr/>
                    <a:lstStyle/>
                    <a:p>
                      <a:r>
                        <a:rPr lang="en-US" dirty="0"/>
                        <a:t>Random Forest Regressor</a:t>
                      </a:r>
                      <a:endParaRPr lang="en-IN" dirty="0"/>
                    </a:p>
                  </a:txBody>
                  <a:tcPr/>
                </a:tc>
                <a:tc>
                  <a:txBody>
                    <a:bodyPr/>
                    <a:lstStyle/>
                    <a:p>
                      <a:r>
                        <a:rPr lang="en-IN" dirty="0"/>
                        <a:t>0.6666666666666666</a:t>
                      </a:r>
                    </a:p>
                  </a:txBody>
                  <a:tcPr/>
                </a:tc>
                <a:extLst>
                  <a:ext uri="{0D108BD9-81ED-4DB2-BD59-A6C34878D82A}">
                    <a16:rowId xmlns:a16="http://schemas.microsoft.com/office/drawing/2014/main" val="2753185707"/>
                  </a:ext>
                </a:extLst>
              </a:tr>
              <a:tr h="370840">
                <a:tc>
                  <a:txBody>
                    <a:bodyPr/>
                    <a:lstStyle/>
                    <a:p>
                      <a:r>
                        <a:rPr lang="en-US" dirty="0"/>
                        <a:t>AdaBoost Regressor</a:t>
                      </a:r>
                      <a:endParaRPr lang="en-IN" dirty="0"/>
                    </a:p>
                  </a:txBody>
                  <a:tcPr/>
                </a:tc>
                <a:tc>
                  <a:txBody>
                    <a:bodyPr/>
                    <a:lstStyle/>
                    <a:p>
                      <a:r>
                        <a:rPr lang="en-IN" dirty="0"/>
                        <a:t>0.6991869918699187</a:t>
                      </a:r>
                    </a:p>
                  </a:txBody>
                  <a:tcPr/>
                </a:tc>
                <a:extLst>
                  <a:ext uri="{0D108BD9-81ED-4DB2-BD59-A6C34878D82A}">
                    <a16:rowId xmlns:a16="http://schemas.microsoft.com/office/drawing/2014/main" val="2416488711"/>
                  </a:ext>
                </a:extLst>
              </a:tr>
              <a:tr h="370840">
                <a:tc>
                  <a:txBody>
                    <a:bodyPr/>
                    <a:lstStyle/>
                    <a:p>
                      <a:r>
                        <a:rPr lang="en-IN" dirty="0"/>
                        <a:t>Gradient Boosting Regressor</a:t>
                      </a:r>
                    </a:p>
                  </a:txBody>
                  <a:tcPr/>
                </a:tc>
                <a:tc>
                  <a:txBody>
                    <a:bodyPr/>
                    <a:lstStyle/>
                    <a:p>
                      <a:r>
                        <a:rPr lang="en-IN" dirty="0"/>
                        <a:t>0.6991869918699187</a:t>
                      </a:r>
                    </a:p>
                  </a:txBody>
                  <a:tcPr/>
                </a:tc>
                <a:extLst>
                  <a:ext uri="{0D108BD9-81ED-4DB2-BD59-A6C34878D82A}">
                    <a16:rowId xmlns:a16="http://schemas.microsoft.com/office/drawing/2014/main" val="2924487921"/>
                  </a:ext>
                </a:extLst>
              </a:tr>
              <a:tr h="370840">
                <a:tc>
                  <a:txBody>
                    <a:bodyPr/>
                    <a:lstStyle/>
                    <a:p>
                      <a:r>
                        <a:rPr lang="en-US" dirty="0"/>
                        <a:t>CatBoost Regressor</a:t>
                      </a:r>
                      <a:endParaRPr lang="en-IN" dirty="0"/>
                    </a:p>
                  </a:txBody>
                  <a:tcPr/>
                </a:tc>
                <a:tc>
                  <a:txBody>
                    <a:bodyPr/>
                    <a:lstStyle/>
                    <a:p>
                      <a:r>
                        <a:rPr lang="en-IN" dirty="0"/>
                        <a:t>0.7073170731707317</a:t>
                      </a:r>
                    </a:p>
                  </a:txBody>
                  <a:tcPr/>
                </a:tc>
                <a:extLst>
                  <a:ext uri="{0D108BD9-81ED-4DB2-BD59-A6C34878D82A}">
                    <a16:rowId xmlns:a16="http://schemas.microsoft.com/office/drawing/2014/main" val="3593758872"/>
                  </a:ext>
                </a:extLst>
              </a:tr>
              <a:tr h="370840">
                <a:tc>
                  <a:txBody>
                    <a:bodyPr/>
                    <a:lstStyle/>
                    <a:p>
                      <a:r>
                        <a:rPr lang="en-US" dirty="0"/>
                        <a:t>XGBoost</a:t>
                      </a:r>
                      <a:endParaRPr lang="en-IN" dirty="0"/>
                    </a:p>
                  </a:txBody>
                  <a:tcPr/>
                </a:tc>
                <a:tc>
                  <a:txBody>
                    <a:bodyPr/>
                    <a:lstStyle/>
                    <a:p>
                      <a:r>
                        <a:rPr lang="en-IN" dirty="0"/>
                        <a:t>0.7723577235772358</a:t>
                      </a:r>
                    </a:p>
                  </a:txBody>
                  <a:tcPr/>
                </a:tc>
                <a:extLst>
                  <a:ext uri="{0D108BD9-81ED-4DB2-BD59-A6C34878D82A}">
                    <a16:rowId xmlns:a16="http://schemas.microsoft.com/office/drawing/2014/main" val="1588228569"/>
                  </a:ext>
                </a:extLst>
              </a:tr>
              <a:tr h="618172">
                <a:tc>
                  <a:txBody>
                    <a:bodyPr/>
                    <a:lstStyle/>
                    <a:p>
                      <a:r>
                        <a:rPr lang="en-IN" dirty="0"/>
                        <a:t>Lightgbm</a:t>
                      </a:r>
                    </a:p>
                  </a:txBody>
                  <a:tcPr/>
                </a:tc>
                <a:tc>
                  <a:txBody>
                    <a:bodyPr/>
                    <a:lstStyle/>
                    <a:p>
                      <a:r>
                        <a:rPr lang="en-IN" dirty="0"/>
                        <a:t>0.7479674796747967</a:t>
                      </a:r>
                    </a:p>
                  </a:txBody>
                  <a:tcPr/>
                </a:tc>
                <a:extLst>
                  <a:ext uri="{0D108BD9-81ED-4DB2-BD59-A6C34878D82A}">
                    <a16:rowId xmlns:a16="http://schemas.microsoft.com/office/drawing/2014/main" val="2954938909"/>
                  </a:ext>
                </a:extLst>
              </a:tr>
              <a:tr h="370840">
                <a:tc>
                  <a:txBody>
                    <a:bodyPr/>
                    <a:lstStyle/>
                    <a:p>
                      <a:r>
                        <a:rPr lang="en-US" dirty="0"/>
                        <a:t>Artificial Neural Network</a:t>
                      </a:r>
                      <a:br>
                        <a:rPr lang="en-US" dirty="0"/>
                      </a:br>
                      <a:endParaRPr lang="en-IN" dirty="0"/>
                    </a:p>
                  </a:txBody>
                  <a:tcPr/>
                </a:tc>
                <a:tc>
                  <a:txBody>
                    <a:bodyPr/>
                    <a:lstStyle/>
                    <a:p>
                      <a:r>
                        <a:rPr lang="en-IN" dirty="0"/>
                        <a:t>0.7723577235772358</a:t>
                      </a:r>
                    </a:p>
                  </a:txBody>
                  <a:tcPr/>
                </a:tc>
                <a:extLst>
                  <a:ext uri="{0D108BD9-81ED-4DB2-BD59-A6C34878D82A}">
                    <a16:rowId xmlns:a16="http://schemas.microsoft.com/office/drawing/2014/main" val="3115362120"/>
                  </a:ext>
                </a:extLst>
              </a:tr>
              <a:tr h="370840">
                <a:tc>
                  <a:txBody>
                    <a:bodyPr/>
                    <a:lstStyle/>
                    <a:p>
                      <a:r>
                        <a:rPr lang="en-US" dirty="0"/>
                        <a:t>Principle Component Analysis</a:t>
                      </a:r>
                      <a:endParaRPr lang="en-IN" dirty="0"/>
                    </a:p>
                  </a:txBody>
                  <a:tcPr/>
                </a:tc>
                <a:tc>
                  <a:txBody>
                    <a:bodyPr/>
                    <a:lstStyle/>
                    <a:p>
                      <a:r>
                        <a:rPr lang="en-IN" dirty="0"/>
                        <a:t>0.7723577235772358</a:t>
                      </a:r>
                    </a:p>
                  </a:txBody>
                  <a:tcPr/>
                </a:tc>
                <a:extLst>
                  <a:ext uri="{0D108BD9-81ED-4DB2-BD59-A6C34878D82A}">
                    <a16:rowId xmlns:a16="http://schemas.microsoft.com/office/drawing/2014/main" val="1402638941"/>
                  </a:ext>
                </a:extLst>
              </a:tr>
            </a:tbl>
          </a:graphicData>
        </a:graphic>
      </p:graphicFrame>
    </p:spTree>
    <p:extLst>
      <p:ext uri="{BB962C8B-B14F-4D97-AF65-F5344CB8AC3E}">
        <p14:creationId xmlns:p14="http://schemas.microsoft.com/office/powerpoint/2010/main" val="2026453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5A4BE-2FD6-4674-8511-1920118B065A}"/>
              </a:ext>
            </a:extLst>
          </p:cNvPr>
          <p:cNvSpPr>
            <a:spLocks noGrp="1"/>
          </p:cNvSpPr>
          <p:nvPr>
            <p:ph type="ctrTitle"/>
          </p:nvPr>
        </p:nvSpPr>
        <p:spPr/>
        <p:txBody>
          <a:bodyPr/>
          <a:lstStyle/>
          <a:p>
            <a:r>
              <a:rPr lang="en-IN" dirty="0"/>
              <a:t>Flowchart </a:t>
            </a:r>
          </a:p>
        </p:txBody>
      </p:sp>
      <p:sp>
        <p:nvSpPr>
          <p:cNvPr id="4" name="Subtitle 3">
            <a:extLst>
              <a:ext uri="{FF2B5EF4-FFF2-40B4-BE49-F238E27FC236}">
                <a16:creationId xmlns:a16="http://schemas.microsoft.com/office/drawing/2014/main" id="{4C9272A0-CAA8-46BE-83FA-798B680541C1}"/>
              </a:ext>
            </a:extLst>
          </p:cNvPr>
          <p:cNvSpPr>
            <a:spLocks noGrp="1"/>
          </p:cNvSpPr>
          <p:nvPr>
            <p:ph type="subTitle" idx="1"/>
          </p:nvPr>
        </p:nvSpPr>
        <p:spPr/>
        <p:txBody>
          <a:bodyPr/>
          <a:lstStyle/>
          <a:p>
            <a:r>
              <a:rPr lang="en-US" dirty="0"/>
              <a:t> </a:t>
            </a:r>
            <a:endParaRPr lang="en-IN" dirty="0"/>
          </a:p>
        </p:txBody>
      </p:sp>
    </p:spTree>
    <p:extLst>
      <p:ext uri="{BB962C8B-B14F-4D97-AF65-F5344CB8AC3E}">
        <p14:creationId xmlns:p14="http://schemas.microsoft.com/office/powerpoint/2010/main" val="2912912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AEC02-1ED6-45AB-B129-65C0EA16D8B4}"/>
              </a:ext>
            </a:extLst>
          </p:cNvPr>
          <p:cNvSpPr>
            <a:spLocks noGrp="1"/>
          </p:cNvSpPr>
          <p:nvPr>
            <p:ph type="title"/>
          </p:nvPr>
        </p:nvSpPr>
        <p:spPr/>
        <p:txBody>
          <a:bodyPr/>
          <a:lstStyle/>
          <a:p>
            <a:r>
              <a:rPr lang="en-US" dirty="0"/>
              <a:t> </a:t>
            </a:r>
            <a:endParaRPr lang="en-IN" dirty="0"/>
          </a:p>
        </p:txBody>
      </p:sp>
      <p:graphicFrame>
        <p:nvGraphicFramePr>
          <p:cNvPr id="5" name="Content Placeholder 4">
            <a:extLst>
              <a:ext uri="{FF2B5EF4-FFF2-40B4-BE49-F238E27FC236}">
                <a16:creationId xmlns:a16="http://schemas.microsoft.com/office/drawing/2014/main" id="{CF3B90D6-911A-4443-82B2-E9EEE9469202}"/>
              </a:ext>
            </a:extLst>
          </p:cNvPr>
          <p:cNvGraphicFramePr>
            <a:graphicFrameLocks noGrp="1"/>
          </p:cNvGraphicFramePr>
          <p:nvPr>
            <p:ph idx="1"/>
            <p:extLst>
              <p:ext uri="{D42A27DB-BD31-4B8C-83A1-F6EECF244321}">
                <p14:modId xmlns:p14="http://schemas.microsoft.com/office/powerpoint/2010/main" val="1752729430"/>
              </p:ext>
            </p:extLst>
          </p:nvPr>
        </p:nvGraphicFramePr>
        <p:xfrm>
          <a:off x="681038" y="628650"/>
          <a:ext cx="10348912" cy="5307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2776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1B257-C9A4-4592-A693-9736DB44A1AE}"/>
              </a:ext>
            </a:extLst>
          </p:cNvPr>
          <p:cNvSpPr>
            <a:spLocks noGrp="1"/>
          </p:cNvSpPr>
          <p:nvPr>
            <p:ph type="title"/>
          </p:nvPr>
        </p:nvSpPr>
        <p:spPr/>
        <p:txBody>
          <a:bodyPr/>
          <a:lstStyle/>
          <a:p>
            <a:r>
              <a:rPr lang="en-US" dirty="0"/>
              <a:t>Presented to The Smart Bridge:</a:t>
            </a:r>
            <a:br>
              <a:rPr lang="en-US" dirty="0"/>
            </a:br>
            <a:r>
              <a:rPr lang="en-US" sz="2000" dirty="0"/>
              <a:t>Data Contribution by Kaggle.com</a:t>
            </a:r>
            <a:endParaRPr lang="en-IN" dirty="0"/>
          </a:p>
        </p:txBody>
      </p:sp>
      <p:sp>
        <p:nvSpPr>
          <p:cNvPr id="3" name="Rectangle 2">
            <a:extLst>
              <a:ext uri="{FF2B5EF4-FFF2-40B4-BE49-F238E27FC236}">
                <a16:creationId xmlns:a16="http://schemas.microsoft.com/office/drawing/2014/main" id="{E3D13172-174C-4DD3-947C-7D890AB18F76}"/>
              </a:ext>
            </a:extLst>
          </p:cNvPr>
          <p:cNvSpPr/>
          <p:nvPr/>
        </p:nvSpPr>
        <p:spPr>
          <a:xfrm>
            <a:off x="515738" y="2308160"/>
            <a:ext cx="2561753" cy="2435904"/>
          </a:xfrm>
          <a:prstGeom prst="rect">
            <a:avLst/>
          </a:prstGeom>
          <a:blipFill>
            <a:blip r:embed="rId2"/>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pic>
        <p:nvPicPr>
          <p:cNvPr id="6" name="Picture 5">
            <a:extLst>
              <a:ext uri="{FF2B5EF4-FFF2-40B4-BE49-F238E27FC236}">
                <a16:creationId xmlns:a16="http://schemas.microsoft.com/office/drawing/2014/main" id="{DE58CF37-BD22-42C8-957A-9B57D385D97D}"/>
              </a:ext>
            </a:extLst>
          </p:cNvPr>
          <p:cNvPicPr>
            <a:picLocks noChangeAspect="1"/>
          </p:cNvPicPr>
          <p:nvPr/>
        </p:nvPicPr>
        <p:blipFill>
          <a:blip r:embed="rId3"/>
          <a:stretch>
            <a:fillRect/>
          </a:stretch>
        </p:blipFill>
        <p:spPr>
          <a:xfrm>
            <a:off x="311713" y="5069604"/>
            <a:ext cx="3171825" cy="1438275"/>
          </a:xfrm>
          <a:prstGeom prst="rect">
            <a:avLst/>
          </a:prstGeom>
        </p:spPr>
      </p:pic>
    </p:spTree>
    <p:extLst>
      <p:ext uri="{BB962C8B-B14F-4D97-AF65-F5344CB8AC3E}">
        <p14:creationId xmlns:p14="http://schemas.microsoft.com/office/powerpoint/2010/main" val="180211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79899-F966-4F11-AA3C-D2B8AE5F4D16}"/>
              </a:ext>
            </a:extLst>
          </p:cNvPr>
          <p:cNvSpPr>
            <a:spLocks noGrp="1"/>
          </p:cNvSpPr>
          <p:nvPr>
            <p:ph type="title"/>
          </p:nvPr>
        </p:nvSpPr>
        <p:spPr/>
        <p:txBody>
          <a:bodyPr/>
          <a:lstStyle/>
          <a:p>
            <a:r>
              <a:rPr lang="en-US" dirty="0"/>
              <a:t>Results</a:t>
            </a:r>
            <a:endParaRPr lang="en-IN" dirty="0"/>
          </a:p>
        </p:txBody>
      </p:sp>
      <p:sp>
        <p:nvSpPr>
          <p:cNvPr id="3" name="Content Placeholder 2">
            <a:extLst>
              <a:ext uri="{FF2B5EF4-FFF2-40B4-BE49-F238E27FC236}">
                <a16:creationId xmlns:a16="http://schemas.microsoft.com/office/drawing/2014/main" id="{F5BCAB25-4A7C-4139-98BC-A6821EEFABAA}"/>
              </a:ext>
            </a:extLst>
          </p:cNvPr>
          <p:cNvSpPr>
            <a:spLocks noGrp="1"/>
          </p:cNvSpPr>
          <p:nvPr>
            <p:ph idx="1"/>
          </p:nvPr>
        </p:nvSpPr>
        <p:spPr/>
        <p:txBody>
          <a:bodyPr/>
          <a:lstStyle/>
          <a:p>
            <a:pPr marL="0" indent="0">
              <a:buNone/>
            </a:pPr>
            <a:r>
              <a:rPr lang="en-US" dirty="0"/>
              <a:t> </a:t>
            </a:r>
            <a:endParaRPr lang="en-IN" dirty="0"/>
          </a:p>
        </p:txBody>
      </p:sp>
    </p:spTree>
    <p:extLst>
      <p:ext uri="{BB962C8B-B14F-4D97-AF65-F5344CB8AC3E}">
        <p14:creationId xmlns:p14="http://schemas.microsoft.com/office/powerpoint/2010/main" val="3729187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F7643-42D1-4F59-8573-587627FB15B7}"/>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AB11141E-C3C4-4E6E-96BC-35A50140EDFD}"/>
              </a:ext>
            </a:extLst>
          </p:cNvPr>
          <p:cNvSpPr>
            <a:spLocks noGrp="1"/>
          </p:cNvSpPr>
          <p:nvPr>
            <p:ph idx="1"/>
          </p:nvPr>
        </p:nvSpPr>
        <p:spPr/>
        <p:txBody>
          <a:bodyPr/>
          <a:lstStyle/>
          <a:p>
            <a:r>
              <a:rPr lang="en-US" dirty="0"/>
              <a:t>The accuracy score of different models are comparable.</a:t>
            </a:r>
          </a:p>
          <a:p>
            <a:r>
              <a:rPr lang="en-US" dirty="0"/>
              <a:t>Support Vector Machine, Logistic Regression , Multiple Linear </a:t>
            </a:r>
          </a:p>
          <a:p>
            <a:pPr marL="0" indent="0">
              <a:buNone/>
            </a:pPr>
            <a:r>
              <a:rPr lang="en-US" dirty="0"/>
              <a:t>Regression and Gauss Naïve Bayes are the most effective.</a:t>
            </a:r>
          </a:p>
          <a:p>
            <a:pPr marL="0" indent="0">
              <a:buNone/>
            </a:pPr>
            <a:endParaRPr lang="en-US" dirty="0"/>
          </a:p>
          <a:p>
            <a:pPr marL="0" indent="0">
              <a:buNone/>
            </a:pPr>
            <a:r>
              <a:rPr lang="en-US" dirty="0"/>
              <a:t>Banking Data among the all algorithms we found the decision tree Regression weakest and Logistic Regression , Multiple Regression and Naïve Bayes the strongest in terms of accuracy.</a:t>
            </a:r>
          </a:p>
          <a:p>
            <a:pPr marL="0" indent="0">
              <a:buNone/>
            </a:pPr>
            <a:endParaRPr lang="en-US" dirty="0"/>
          </a:p>
        </p:txBody>
      </p:sp>
    </p:spTree>
    <p:extLst>
      <p:ext uri="{BB962C8B-B14F-4D97-AF65-F5344CB8AC3E}">
        <p14:creationId xmlns:p14="http://schemas.microsoft.com/office/powerpoint/2010/main" val="1244829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AE0D2-77EB-4B78-8917-08D8B29A21F9}"/>
              </a:ext>
            </a:extLst>
          </p:cNvPr>
          <p:cNvSpPr>
            <a:spLocks noGrp="1"/>
          </p:cNvSpPr>
          <p:nvPr>
            <p:ph type="title"/>
          </p:nvPr>
        </p:nvSpPr>
        <p:spPr/>
        <p:txBody>
          <a:bodyPr/>
          <a:lstStyle/>
          <a:p>
            <a:r>
              <a:rPr lang="en-IN" dirty="0"/>
              <a:t>Advantages &amp; Disadvantages :</a:t>
            </a:r>
          </a:p>
        </p:txBody>
      </p:sp>
      <p:sp>
        <p:nvSpPr>
          <p:cNvPr id="3" name="Content Placeholder 2">
            <a:extLst>
              <a:ext uri="{FF2B5EF4-FFF2-40B4-BE49-F238E27FC236}">
                <a16:creationId xmlns:a16="http://schemas.microsoft.com/office/drawing/2014/main" id="{88A23FB5-9736-4E73-8DA1-03B12C9767A1}"/>
              </a:ext>
            </a:extLst>
          </p:cNvPr>
          <p:cNvSpPr>
            <a:spLocks noGrp="1"/>
          </p:cNvSpPr>
          <p:nvPr>
            <p:ph idx="1"/>
          </p:nvPr>
        </p:nvSpPr>
        <p:spPr/>
        <p:txBody>
          <a:bodyPr>
            <a:normAutofit lnSpcReduction="10000"/>
          </a:bodyPr>
          <a:lstStyle/>
          <a:p>
            <a:r>
              <a:rPr lang="en-US" dirty="0"/>
              <a:t>Multiple Linear Regression , Logistic Regression and Naïve Bayes are the simplest and accurate to apply.</a:t>
            </a:r>
          </a:p>
          <a:p>
            <a:r>
              <a:rPr lang="en-US" dirty="0"/>
              <a:t>Decision tree and Random Forest are not the fastest and the accurate regression techniques , makes a impact on complex problems but often results in overfitting.</a:t>
            </a:r>
          </a:p>
          <a:p>
            <a:r>
              <a:rPr lang="en-US" dirty="0"/>
              <a:t>Boosting algorithms are their to eliminate bias and leads to good performance.</a:t>
            </a:r>
          </a:p>
          <a:p>
            <a:r>
              <a:rPr lang="en-US" dirty="0"/>
              <a:t>Artificial Neural Network can produce results even with incomplete information but requires certain hardware and are complex to understand.</a:t>
            </a:r>
          </a:p>
          <a:p>
            <a:endParaRPr lang="en-IN" dirty="0"/>
          </a:p>
        </p:txBody>
      </p:sp>
    </p:spTree>
    <p:extLst>
      <p:ext uri="{BB962C8B-B14F-4D97-AF65-F5344CB8AC3E}">
        <p14:creationId xmlns:p14="http://schemas.microsoft.com/office/powerpoint/2010/main" val="19309198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97E7A-2FC0-440E-B2C2-F3D6B7F1C71D}"/>
              </a:ext>
            </a:extLst>
          </p:cNvPr>
          <p:cNvSpPr>
            <a:spLocks noGrp="1"/>
          </p:cNvSpPr>
          <p:nvPr>
            <p:ph type="title"/>
          </p:nvPr>
        </p:nvSpPr>
        <p:spPr/>
        <p:txBody>
          <a:bodyPr/>
          <a:lstStyle/>
          <a:p>
            <a:r>
              <a:rPr lang="en-IN" dirty="0"/>
              <a:t>Applications :</a:t>
            </a:r>
          </a:p>
        </p:txBody>
      </p:sp>
      <p:sp>
        <p:nvSpPr>
          <p:cNvPr id="3" name="Content Placeholder 2">
            <a:extLst>
              <a:ext uri="{FF2B5EF4-FFF2-40B4-BE49-F238E27FC236}">
                <a16:creationId xmlns:a16="http://schemas.microsoft.com/office/drawing/2014/main" id="{345EE159-BF31-49B4-8C0E-FEB0A0392908}"/>
              </a:ext>
            </a:extLst>
          </p:cNvPr>
          <p:cNvSpPr>
            <a:spLocks noGrp="1"/>
          </p:cNvSpPr>
          <p:nvPr>
            <p:ph idx="1"/>
          </p:nvPr>
        </p:nvSpPr>
        <p:spPr/>
        <p:txBody>
          <a:bodyPr/>
          <a:lstStyle/>
          <a:p>
            <a:r>
              <a:rPr lang="en-US" dirty="0"/>
              <a:t>Using HTML code, machine learning and deep learning algorithms can be used to product effective web base application that takes data from the user and outputs whether the customer is available for loan processing or not.</a:t>
            </a:r>
          </a:p>
          <a:p>
            <a:r>
              <a:rPr lang="en-US" dirty="0"/>
              <a:t>We have used logistic regression as preferred model but considering accuracy on increasing training example, we can use Naïve Bayes as well.</a:t>
            </a:r>
          </a:p>
          <a:p>
            <a:r>
              <a:rPr lang="en-US" dirty="0"/>
              <a:t>The Jupyter Notebook and Spyder notebook is used along with HTML Code to produce the desired web application.</a:t>
            </a:r>
          </a:p>
          <a:p>
            <a:endParaRPr lang="en-IN" dirty="0"/>
          </a:p>
        </p:txBody>
      </p:sp>
    </p:spTree>
    <p:extLst>
      <p:ext uri="{BB962C8B-B14F-4D97-AF65-F5344CB8AC3E}">
        <p14:creationId xmlns:p14="http://schemas.microsoft.com/office/powerpoint/2010/main" val="2697361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790E3-C2E4-4799-B636-64C651CDF8AD}"/>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AD939F49-9B9A-4D75-9C95-AC869E7FB278}"/>
              </a:ext>
            </a:extLst>
          </p:cNvPr>
          <p:cNvSpPr>
            <a:spLocks noGrp="1"/>
          </p:cNvSpPr>
          <p:nvPr>
            <p:ph idx="1"/>
          </p:nvPr>
        </p:nvSpPr>
        <p:spPr/>
        <p:txBody>
          <a:bodyPr/>
          <a:lstStyle/>
          <a:p>
            <a:r>
              <a:rPr lang="en-US" dirty="0"/>
              <a:t>We  have successfully build  model for predicting bank loan eligibility.</a:t>
            </a:r>
          </a:p>
          <a:p>
            <a:r>
              <a:rPr lang="en-US" dirty="0"/>
              <a:t>In the backend we have used Python Jupyter notebook, Spyder notebook and Flask Library for the essential application development.</a:t>
            </a:r>
          </a:p>
          <a:p>
            <a:r>
              <a:rPr lang="en-US" dirty="0"/>
              <a:t>The desired application can be used over several customer’s data where the user/operation don’t have any previous knowledge of python.</a:t>
            </a:r>
            <a:endParaRPr lang="en-IN" dirty="0"/>
          </a:p>
        </p:txBody>
      </p:sp>
    </p:spTree>
    <p:extLst>
      <p:ext uri="{BB962C8B-B14F-4D97-AF65-F5344CB8AC3E}">
        <p14:creationId xmlns:p14="http://schemas.microsoft.com/office/powerpoint/2010/main" val="8354222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B8FB8-CD13-4A6F-A262-8A609A7D8702}"/>
              </a:ext>
            </a:extLst>
          </p:cNvPr>
          <p:cNvSpPr>
            <a:spLocks noGrp="1"/>
          </p:cNvSpPr>
          <p:nvPr>
            <p:ph type="title"/>
          </p:nvPr>
        </p:nvSpPr>
        <p:spPr/>
        <p:txBody>
          <a:bodyPr/>
          <a:lstStyle/>
          <a:p>
            <a:r>
              <a:rPr lang="en-IN" dirty="0"/>
              <a:t>Future Scope </a:t>
            </a:r>
          </a:p>
        </p:txBody>
      </p:sp>
      <p:sp>
        <p:nvSpPr>
          <p:cNvPr id="3" name="Content Placeholder 2">
            <a:extLst>
              <a:ext uri="{FF2B5EF4-FFF2-40B4-BE49-F238E27FC236}">
                <a16:creationId xmlns:a16="http://schemas.microsoft.com/office/drawing/2014/main" id="{EE5734CB-7727-428B-8328-21C39956F234}"/>
              </a:ext>
            </a:extLst>
          </p:cNvPr>
          <p:cNvSpPr>
            <a:spLocks noGrp="1"/>
          </p:cNvSpPr>
          <p:nvPr>
            <p:ph idx="1"/>
          </p:nvPr>
        </p:nvSpPr>
        <p:spPr/>
        <p:txBody>
          <a:bodyPr/>
          <a:lstStyle/>
          <a:p>
            <a:r>
              <a:rPr lang="en-US" dirty="0"/>
              <a:t>The future Scope of the Project involves : Extending the Application  and designing a website based upon the generated model to calculate loan data.</a:t>
            </a:r>
          </a:p>
          <a:p>
            <a:r>
              <a:rPr lang="en-US" dirty="0"/>
              <a:t>We can also use multiple models at a same time used as bragging or ( Using Connective Pipelines ) to get more accuracy and easiness for our model.</a:t>
            </a:r>
            <a:endParaRPr lang="en-IN" dirty="0"/>
          </a:p>
        </p:txBody>
      </p:sp>
    </p:spTree>
    <p:extLst>
      <p:ext uri="{BB962C8B-B14F-4D97-AF65-F5344CB8AC3E}">
        <p14:creationId xmlns:p14="http://schemas.microsoft.com/office/powerpoint/2010/main" val="25161728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09F4A-7595-4DAB-9AD8-904F66172468}"/>
              </a:ext>
            </a:extLst>
          </p:cNvPr>
          <p:cNvSpPr>
            <a:spLocks noGrp="1"/>
          </p:cNvSpPr>
          <p:nvPr>
            <p:ph type="title"/>
          </p:nvPr>
        </p:nvSpPr>
        <p:spPr/>
        <p:txBody>
          <a:bodyPr/>
          <a:lstStyle/>
          <a:p>
            <a:r>
              <a:rPr lang="en-IN" dirty="0"/>
              <a:t>Bibliography</a:t>
            </a:r>
          </a:p>
        </p:txBody>
      </p:sp>
      <p:sp>
        <p:nvSpPr>
          <p:cNvPr id="3" name="Content Placeholder 2">
            <a:extLst>
              <a:ext uri="{FF2B5EF4-FFF2-40B4-BE49-F238E27FC236}">
                <a16:creationId xmlns:a16="http://schemas.microsoft.com/office/drawing/2014/main" id="{40458E16-B0F4-4097-ACCD-4CF2DECEE1C8}"/>
              </a:ext>
            </a:extLst>
          </p:cNvPr>
          <p:cNvSpPr>
            <a:spLocks noGrp="1"/>
          </p:cNvSpPr>
          <p:nvPr>
            <p:ph idx="1"/>
          </p:nvPr>
        </p:nvSpPr>
        <p:spPr/>
        <p:txBody>
          <a:bodyPr>
            <a:normAutofit/>
          </a:bodyPr>
          <a:lstStyle/>
          <a:p>
            <a:r>
              <a:rPr lang="en-US" dirty="0"/>
              <a:t>First of all the produced by the team of smart bridge which selected me to be part of this internship. Next is my parents that makes me what I am Today. Nothing can happen without the Grace of God.</a:t>
            </a:r>
          </a:p>
          <a:p>
            <a:r>
              <a:rPr lang="en-US" dirty="0"/>
              <a:t>Thanks to Kaggle for Providing the dataset.</a:t>
            </a:r>
          </a:p>
          <a:p>
            <a:pPr marL="0" indent="0" algn="l">
              <a:buNone/>
            </a:pPr>
            <a:endParaRPr lang="en-IN" dirty="0"/>
          </a:p>
        </p:txBody>
      </p:sp>
    </p:spTree>
    <p:extLst>
      <p:ext uri="{BB962C8B-B14F-4D97-AF65-F5344CB8AC3E}">
        <p14:creationId xmlns:p14="http://schemas.microsoft.com/office/powerpoint/2010/main" val="7112156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EF60-3AF7-40CA-896A-8A35330B12E5}"/>
              </a:ext>
            </a:extLst>
          </p:cNvPr>
          <p:cNvSpPr>
            <a:spLocks noGrp="1"/>
          </p:cNvSpPr>
          <p:nvPr>
            <p:ph type="ctrTitle"/>
          </p:nvPr>
        </p:nvSpPr>
        <p:spPr/>
        <p:txBody>
          <a:bodyPr/>
          <a:lstStyle/>
          <a:p>
            <a:r>
              <a:rPr lang="en-IN" dirty="0"/>
              <a:t>Appendix :</a:t>
            </a:r>
          </a:p>
        </p:txBody>
      </p:sp>
      <p:sp>
        <p:nvSpPr>
          <p:cNvPr id="3" name="Subtitle 2">
            <a:extLst>
              <a:ext uri="{FF2B5EF4-FFF2-40B4-BE49-F238E27FC236}">
                <a16:creationId xmlns:a16="http://schemas.microsoft.com/office/drawing/2014/main" id="{1F3A9738-A01A-4A2A-8862-953DC961F230}"/>
              </a:ext>
            </a:extLst>
          </p:cNvPr>
          <p:cNvSpPr>
            <a:spLocks noGrp="1"/>
          </p:cNvSpPr>
          <p:nvPr>
            <p:ph type="subTitle" idx="1"/>
          </p:nvPr>
        </p:nvSpPr>
        <p:spPr/>
        <p:txBody>
          <a:bodyPr/>
          <a:lstStyle/>
          <a:p>
            <a:r>
              <a:rPr lang="en-US" dirty="0"/>
              <a:t>Source Code (attached) and UI Screen.</a:t>
            </a:r>
            <a:endParaRPr lang="en-IN" dirty="0"/>
          </a:p>
        </p:txBody>
      </p:sp>
    </p:spTree>
    <p:extLst>
      <p:ext uri="{BB962C8B-B14F-4D97-AF65-F5344CB8AC3E}">
        <p14:creationId xmlns:p14="http://schemas.microsoft.com/office/powerpoint/2010/main" val="11651529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6D7B9-BF14-460D-A284-505521F62846}"/>
              </a:ext>
            </a:extLst>
          </p:cNvPr>
          <p:cNvSpPr>
            <a:spLocks noGrp="1"/>
          </p:cNvSpPr>
          <p:nvPr>
            <p:ph type="title"/>
          </p:nvPr>
        </p:nvSpPr>
        <p:spPr/>
        <p:txBody>
          <a:bodyPr/>
          <a:lstStyle/>
          <a:p>
            <a:r>
              <a:rPr lang="en-US" dirty="0"/>
              <a:t> </a:t>
            </a:r>
            <a:endParaRPr lang="en-IN" dirty="0"/>
          </a:p>
        </p:txBody>
      </p:sp>
      <p:pic>
        <p:nvPicPr>
          <p:cNvPr id="5" name="Content Placeholder 4">
            <a:extLst>
              <a:ext uri="{FF2B5EF4-FFF2-40B4-BE49-F238E27FC236}">
                <a16:creationId xmlns:a16="http://schemas.microsoft.com/office/drawing/2014/main" id="{36F9640E-1966-4384-9F35-6EB2CAEFF14F}"/>
              </a:ext>
            </a:extLst>
          </p:cNvPr>
          <p:cNvPicPr>
            <a:picLocks noGrp="1" noChangeAspect="1"/>
          </p:cNvPicPr>
          <p:nvPr>
            <p:ph idx="1"/>
          </p:nvPr>
        </p:nvPicPr>
        <p:blipFill>
          <a:blip r:embed="rId2"/>
          <a:stretch>
            <a:fillRect/>
          </a:stretch>
        </p:blipFill>
        <p:spPr>
          <a:xfrm>
            <a:off x="0" y="1416843"/>
            <a:ext cx="4345858" cy="5275786"/>
          </a:xfrm>
        </p:spPr>
      </p:pic>
      <p:pic>
        <p:nvPicPr>
          <p:cNvPr id="7" name="Picture 6">
            <a:extLst>
              <a:ext uri="{FF2B5EF4-FFF2-40B4-BE49-F238E27FC236}">
                <a16:creationId xmlns:a16="http://schemas.microsoft.com/office/drawing/2014/main" id="{5180F2BD-5EF2-4A8F-A9A1-1F9978018F03}"/>
              </a:ext>
            </a:extLst>
          </p:cNvPr>
          <p:cNvPicPr>
            <a:picLocks noChangeAspect="1"/>
          </p:cNvPicPr>
          <p:nvPr/>
        </p:nvPicPr>
        <p:blipFill>
          <a:blip r:embed="rId3"/>
          <a:srcRect/>
          <a:stretch/>
        </p:blipFill>
        <p:spPr>
          <a:xfrm>
            <a:off x="7836823" y="1368849"/>
            <a:ext cx="4355177" cy="5318822"/>
          </a:xfrm>
          <a:prstGeom prst="rect">
            <a:avLst/>
          </a:prstGeom>
        </p:spPr>
      </p:pic>
    </p:spTree>
    <p:extLst>
      <p:ext uri="{BB962C8B-B14F-4D97-AF65-F5344CB8AC3E}">
        <p14:creationId xmlns:p14="http://schemas.microsoft.com/office/powerpoint/2010/main" val="1180939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8C67D-F226-4B9A-AB08-F1B4323AD338}"/>
              </a:ext>
            </a:extLst>
          </p:cNvPr>
          <p:cNvSpPr>
            <a:spLocks noGrp="1"/>
          </p:cNvSpPr>
          <p:nvPr>
            <p:ph type="title"/>
          </p:nvPr>
        </p:nvSpPr>
        <p:spPr>
          <a:xfrm>
            <a:off x="0" y="2599538"/>
            <a:ext cx="8534400" cy="1507067"/>
          </a:xfrm>
        </p:spPr>
        <p:txBody>
          <a:bodyPr>
            <a:normAutofit/>
          </a:bodyPr>
          <a:lstStyle/>
          <a:p>
            <a:r>
              <a:rPr lang="en-US" sz="4400" dirty="0">
                <a:latin typeface="Arial Black" panose="020B0A04020102020204" pitchFamily="34" charset="0"/>
              </a:rPr>
              <a:t>Introduction</a:t>
            </a:r>
            <a:endParaRPr lang="en-IN" sz="4400" dirty="0">
              <a:latin typeface="Arial Black" panose="020B0A04020102020204" pitchFamily="34" charset="0"/>
            </a:endParaRPr>
          </a:p>
        </p:txBody>
      </p:sp>
    </p:spTree>
    <p:extLst>
      <p:ext uri="{BB962C8B-B14F-4D97-AF65-F5344CB8AC3E}">
        <p14:creationId xmlns:p14="http://schemas.microsoft.com/office/powerpoint/2010/main" val="38824007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0F0898-8394-4AB4-A821-9F051F7A4E0A}"/>
              </a:ext>
            </a:extLst>
          </p:cNvPr>
          <p:cNvSpPr>
            <a:spLocks noGrp="1"/>
          </p:cNvSpPr>
          <p:nvPr>
            <p:ph type="title"/>
          </p:nvPr>
        </p:nvSpPr>
        <p:spPr/>
        <p:txBody>
          <a:bodyPr/>
          <a:lstStyle/>
          <a:p>
            <a:r>
              <a:rPr lang="en-US" dirty="0"/>
              <a:t>Overview:</a:t>
            </a:r>
            <a:endParaRPr lang="en-IN" dirty="0"/>
          </a:p>
        </p:txBody>
      </p:sp>
      <p:sp>
        <p:nvSpPr>
          <p:cNvPr id="4" name="Content Placeholder 3">
            <a:extLst>
              <a:ext uri="{FF2B5EF4-FFF2-40B4-BE49-F238E27FC236}">
                <a16:creationId xmlns:a16="http://schemas.microsoft.com/office/drawing/2014/main" id="{2B137A56-EBDF-4D08-9C46-23BDBDD14D20}"/>
              </a:ext>
            </a:extLst>
          </p:cNvPr>
          <p:cNvSpPr>
            <a:spLocks noGrp="1"/>
          </p:cNvSpPr>
          <p:nvPr>
            <p:ph idx="1"/>
          </p:nvPr>
        </p:nvSpPr>
        <p:spPr/>
        <p:txBody>
          <a:bodyPr/>
          <a:lstStyle/>
          <a:p>
            <a:r>
              <a:rPr lang="en-US" dirty="0"/>
              <a:t>Machine Learning: The term machine learning was coined by Arthur Samuel in 1959, an </a:t>
            </a:r>
            <a:r>
              <a:rPr lang="en-IN" dirty="0"/>
              <a:t>American IBMer .  Machine Learning is the study of computer algorithm that improves automatically through experience. Supervised [where we work towards a resultant],Unsupervised[where we work towards a unknown results] and Reinforcement[where we do trial and error].</a:t>
            </a:r>
          </a:p>
          <a:p>
            <a:r>
              <a:rPr lang="en-IN" dirty="0"/>
              <a:t>Artificial Intelligence: Artificial Intelligence is intelligence demonstrated by machines , unlike the natural intelligence displayed by humans and animals, which involves consciousness and emotionality. It basically start from using the neural networks.</a:t>
            </a:r>
          </a:p>
          <a:p>
            <a:endParaRPr lang="en-IN" dirty="0"/>
          </a:p>
          <a:p>
            <a:endParaRPr lang="en-US" dirty="0"/>
          </a:p>
        </p:txBody>
      </p:sp>
    </p:spTree>
    <p:extLst>
      <p:ext uri="{BB962C8B-B14F-4D97-AF65-F5344CB8AC3E}">
        <p14:creationId xmlns:p14="http://schemas.microsoft.com/office/powerpoint/2010/main" val="428229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D279E-E53B-4BED-8455-93D1584B28BD}"/>
              </a:ext>
            </a:extLst>
          </p:cNvPr>
          <p:cNvSpPr>
            <a:spLocks noGrp="1"/>
          </p:cNvSpPr>
          <p:nvPr>
            <p:ph type="title"/>
          </p:nvPr>
        </p:nvSpPr>
        <p:spPr/>
        <p:txBody>
          <a:bodyPr/>
          <a:lstStyle/>
          <a:p>
            <a:r>
              <a:rPr lang="en-US" dirty="0"/>
              <a:t>Purpose:</a:t>
            </a:r>
            <a:endParaRPr lang="en-IN" dirty="0"/>
          </a:p>
        </p:txBody>
      </p:sp>
      <p:sp>
        <p:nvSpPr>
          <p:cNvPr id="3" name="Content Placeholder 2">
            <a:extLst>
              <a:ext uri="{FF2B5EF4-FFF2-40B4-BE49-F238E27FC236}">
                <a16:creationId xmlns:a16="http://schemas.microsoft.com/office/drawing/2014/main" id="{E78AE888-DF5C-49D8-9CA5-C06A8B1D5887}"/>
              </a:ext>
            </a:extLst>
          </p:cNvPr>
          <p:cNvSpPr>
            <a:spLocks noGrp="1"/>
          </p:cNvSpPr>
          <p:nvPr>
            <p:ph idx="1"/>
          </p:nvPr>
        </p:nvSpPr>
        <p:spPr/>
        <p:txBody>
          <a:bodyPr/>
          <a:lstStyle/>
          <a:p>
            <a:r>
              <a:rPr lang="en-US" dirty="0"/>
              <a:t>In the entire Project, the Dataset provided by Kaggle.com which is a generous bank data is used to find whether a individual person is available to get the loan or not. Using Machine Learning techniques, we build a model .</a:t>
            </a:r>
          </a:p>
          <a:p>
            <a:r>
              <a:rPr lang="en-US" dirty="0"/>
              <a:t>We, introduce the dataset is the model, clean the dataset and perform various Exploratory Data Analysis techniques to explore the data. Data preprocessing is used to preprocess the data and make our model simplified.</a:t>
            </a:r>
          </a:p>
          <a:p>
            <a:r>
              <a:rPr lang="en-US" dirty="0"/>
              <a:t>Next, we apply, compare and contrast various machine learning models.</a:t>
            </a:r>
          </a:p>
          <a:p>
            <a:r>
              <a:rPr lang="en-US" dirty="0"/>
              <a:t>Finally, we build the Web Application by Flask Libraries.</a:t>
            </a:r>
            <a:endParaRPr lang="en-IN" dirty="0"/>
          </a:p>
        </p:txBody>
      </p:sp>
    </p:spTree>
    <p:extLst>
      <p:ext uri="{BB962C8B-B14F-4D97-AF65-F5344CB8AC3E}">
        <p14:creationId xmlns:p14="http://schemas.microsoft.com/office/powerpoint/2010/main" val="3276408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4C5216-8A65-45FA-A274-27F634B7CC41}"/>
              </a:ext>
            </a:extLst>
          </p:cNvPr>
          <p:cNvSpPr>
            <a:spLocks noGrp="1"/>
          </p:cNvSpPr>
          <p:nvPr>
            <p:ph type="title"/>
          </p:nvPr>
        </p:nvSpPr>
        <p:spPr/>
        <p:txBody>
          <a:bodyPr/>
          <a:lstStyle/>
          <a:p>
            <a:r>
              <a:rPr lang="en-US" dirty="0"/>
              <a:t>Literacy survey</a:t>
            </a:r>
            <a:endParaRPr lang="en-IN" dirty="0"/>
          </a:p>
        </p:txBody>
      </p:sp>
    </p:spTree>
    <p:extLst>
      <p:ext uri="{BB962C8B-B14F-4D97-AF65-F5344CB8AC3E}">
        <p14:creationId xmlns:p14="http://schemas.microsoft.com/office/powerpoint/2010/main" val="3514383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F7F3B-92C7-45B1-9BE6-91B5CC869BCB}"/>
              </a:ext>
            </a:extLst>
          </p:cNvPr>
          <p:cNvSpPr>
            <a:spLocks noGrp="1"/>
          </p:cNvSpPr>
          <p:nvPr>
            <p:ph type="title"/>
          </p:nvPr>
        </p:nvSpPr>
        <p:spPr/>
        <p:txBody>
          <a:bodyPr/>
          <a:lstStyle/>
          <a:p>
            <a:r>
              <a:rPr lang="en-US" dirty="0"/>
              <a:t>Existing Problem:</a:t>
            </a:r>
            <a:endParaRPr lang="en-IN" dirty="0"/>
          </a:p>
        </p:txBody>
      </p:sp>
      <p:pic>
        <p:nvPicPr>
          <p:cNvPr id="1026" name="Picture 2">
            <a:extLst>
              <a:ext uri="{FF2B5EF4-FFF2-40B4-BE49-F238E27FC236}">
                <a16:creationId xmlns:a16="http://schemas.microsoft.com/office/drawing/2014/main" id="{B3EAB70A-E333-43B0-9863-F0A32B64AA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837765"/>
            <a:ext cx="6892413" cy="331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015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9DE60-CADC-4C9D-83E7-053D3AE504AD}"/>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EC81E2A4-C48B-40A5-94C4-120635993ED8}"/>
              </a:ext>
            </a:extLst>
          </p:cNvPr>
          <p:cNvSpPr>
            <a:spLocks noGrp="1"/>
          </p:cNvSpPr>
          <p:nvPr>
            <p:ph idx="1"/>
          </p:nvPr>
        </p:nvSpPr>
        <p:spPr/>
        <p:txBody>
          <a:bodyPr/>
          <a:lstStyle/>
          <a:p>
            <a:r>
              <a:rPr lang="en-US" dirty="0"/>
              <a:t>In the given problem , various features such as loan id, gender  , married and education are given. We can view the entire dataset by first importing the dataset into the jupyter notebook, which is a web application used to code python. Next we can figure out by data set by typing the dataset name. We can also use head or tail method to take a glance at top 5 or bottom 5 data rows. </a:t>
            </a:r>
            <a:endParaRPr lang="en-IN" dirty="0"/>
          </a:p>
        </p:txBody>
      </p:sp>
    </p:spTree>
    <p:extLst>
      <p:ext uri="{BB962C8B-B14F-4D97-AF65-F5344CB8AC3E}">
        <p14:creationId xmlns:p14="http://schemas.microsoft.com/office/powerpoint/2010/main" val="1997455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31B2A-BD20-4E99-AE78-3FC9EDA567C2}"/>
              </a:ext>
            </a:extLst>
          </p:cNvPr>
          <p:cNvSpPr>
            <a:spLocks noGrp="1"/>
          </p:cNvSpPr>
          <p:nvPr>
            <p:ph type="title"/>
          </p:nvPr>
        </p:nvSpPr>
        <p:spPr/>
        <p:txBody>
          <a:bodyPr/>
          <a:lstStyle/>
          <a:p>
            <a:r>
              <a:rPr lang="en-US" dirty="0"/>
              <a:t>Purposed solution</a:t>
            </a:r>
            <a:endParaRPr lang="en-IN" dirty="0"/>
          </a:p>
        </p:txBody>
      </p:sp>
      <p:sp>
        <p:nvSpPr>
          <p:cNvPr id="3" name="Content Placeholder 2">
            <a:extLst>
              <a:ext uri="{FF2B5EF4-FFF2-40B4-BE49-F238E27FC236}">
                <a16:creationId xmlns:a16="http://schemas.microsoft.com/office/drawing/2014/main" id="{A914CD5D-BB0A-4E18-8451-04F9A33E7DCD}"/>
              </a:ext>
            </a:extLst>
          </p:cNvPr>
          <p:cNvSpPr>
            <a:spLocks noGrp="1"/>
          </p:cNvSpPr>
          <p:nvPr>
            <p:ph idx="1"/>
          </p:nvPr>
        </p:nvSpPr>
        <p:spPr/>
        <p:txBody>
          <a:bodyPr/>
          <a:lstStyle/>
          <a:p>
            <a:r>
              <a:rPr lang="en-US" dirty="0"/>
              <a:t>The purposed solution is to use logistic regression which is the most generic algorithm for finding solution for bank data and then using the Spyder , the scientific python development environment to create a flask based notebook using html coding and previous jupyter notebook save file for creating web based application that refers whether a customer is loan eligible or not.</a:t>
            </a:r>
            <a:endParaRPr lang="en-IN" dirty="0"/>
          </a:p>
        </p:txBody>
      </p:sp>
    </p:spTree>
    <p:extLst>
      <p:ext uri="{BB962C8B-B14F-4D97-AF65-F5344CB8AC3E}">
        <p14:creationId xmlns:p14="http://schemas.microsoft.com/office/powerpoint/2010/main" val="29368855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3.jpeg"/></Relationships>
</file>

<file path=ppt/theme/_rels/theme12.xml.rels><?xml version="1.0" encoding="UTF-8" standalone="yes"?>
<Relationships xmlns="http://schemas.openxmlformats.org/package/2006/relationships"><Relationship Id="rId1" Type="http://schemas.openxmlformats.org/officeDocument/2006/relationships/image" Target="../media/image13.jpeg"/></Relationships>
</file>

<file path=ppt/theme/_rels/theme13.xml.rels><?xml version="1.0" encoding="UTF-8" standalone="yes"?>
<Relationships xmlns="http://schemas.openxmlformats.org/package/2006/relationships"><Relationship Id="rId1" Type="http://schemas.openxmlformats.org/officeDocument/2006/relationships/image" Target="../media/image13.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10.xml><?xml version="1.0" encoding="utf-8"?>
<a:theme xmlns:a="http://schemas.openxmlformats.org/drawingml/2006/main" name="3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1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ppt/theme/theme12.xml><?xml version="1.0" encoding="utf-8"?>
<a:theme xmlns:a="http://schemas.openxmlformats.org/drawingml/2006/main" name="1_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ppt/theme/theme13.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ppt/theme/theme14.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15.xml><?xml version="1.0" encoding="utf-8"?>
<a:theme xmlns:a="http://schemas.openxmlformats.org/drawingml/2006/main" name="1_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2.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3.xml><?xml version="1.0" encoding="utf-8"?>
<a:theme xmlns:a="http://schemas.openxmlformats.org/drawingml/2006/main" name="1_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4.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5.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6.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7.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8.xml><?xml version="1.0" encoding="utf-8"?>
<a:theme xmlns:a="http://schemas.openxmlformats.org/drawingml/2006/main" name="1_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9.xml><?xml version="1.0" encoding="utf-8"?>
<a:theme xmlns:a="http://schemas.openxmlformats.org/drawingml/2006/main" name="2_Berlin">
  <a:themeElements>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Template>
  <TotalTime>541</TotalTime>
  <Words>1197</Words>
  <Application>Microsoft Office PowerPoint</Application>
  <PresentationFormat>Widescreen</PresentationFormat>
  <Paragraphs>111</Paragraphs>
  <Slides>28</Slides>
  <Notes>0</Notes>
  <HiddenSlides>0</HiddenSlides>
  <MMClips>0</MMClips>
  <ScaleCrop>false</ScaleCrop>
  <HeadingPairs>
    <vt:vector size="6" baseType="variant">
      <vt:variant>
        <vt:lpstr>Fonts Used</vt:lpstr>
      </vt:variant>
      <vt:variant>
        <vt:i4>8</vt:i4>
      </vt:variant>
      <vt:variant>
        <vt:lpstr>Theme</vt:lpstr>
      </vt:variant>
      <vt:variant>
        <vt:i4>15</vt:i4>
      </vt:variant>
      <vt:variant>
        <vt:lpstr>Slide Titles</vt:lpstr>
      </vt:variant>
      <vt:variant>
        <vt:i4>28</vt:i4>
      </vt:variant>
    </vt:vector>
  </HeadingPairs>
  <TitlesOfParts>
    <vt:vector size="51" baseType="lpstr">
      <vt:lpstr>Arial</vt:lpstr>
      <vt:lpstr>Arial Black</vt:lpstr>
      <vt:lpstr>Century Gothic</vt:lpstr>
      <vt:lpstr>Corbel</vt:lpstr>
      <vt:lpstr>Gill Sans MT</vt:lpstr>
      <vt:lpstr>Impact</vt:lpstr>
      <vt:lpstr>Trebuchet MS</vt:lpstr>
      <vt:lpstr>Wingdings 3</vt:lpstr>
      <vt:lpstr>Ion Boardroom</vt:lpstr>
      <vt:lpstr>Slice</vt:lpstr>
      <vt:lpstr>1_Ion Boardroom</vt:lpstr>
      <vt:lpstr>Main Event</vt:lpstr>
      <vt:lpstr>Gallery</vt:lpstr>
      <vt:lpstr>Ion</vt:lpstr>
      <vt:lpstr>Berlin</vt:lpstr>
      <vt:lpstr>1_Berlin</vt:lpstr>
      <vt:lpstr>2_Berlin</vt:lpstr>
      <vt:lpstr>3_Berlin</vt:lpstr>
      <vt:lpstr>Parallax</vt:lpstr>
      <vt:lpstr>1_Parallax</vt:lpstr>
      <vt:lpstr>2_Parallax</vt:lpstr>
      <vt:lpstr>Vapor Trail</vt:lpstr>
      <vt:lpstr>1_Vapor Trail</vt:lpstr>
      <vt:lpstr>DATA Science Project on  Banking Data</vt:lpstr>
      <vt:lpstr>Presented to The Smart Bridge: Data Contribution by Kaggle.com</vt:lpstr>
      <vt:lpstr>Introduction</vt:lpstr>
      <vt:lpstr>Overview:</vt:lpstr>
      <vt:lpstr>Purpose:</vt:lpstr>
      <vt:lpstr>Literacy survey</vt:lpstr>
      <vt:lpstr>Existing Problem:</vt:lpstr>
      <vt:lpstr> </vt:lpstr>
      <vt:lpstr>Purposed solution</vt:lpstr>
      <vt:lpstr>Theoretical analysis</vt:lpstr>
      <vt:lpstr>Block diagram</vt:lpstr>
      <vt:lpstr>Data collection/Data preprocessing/model building and application building are the four major blocks of the project.</vt:lpstr>
      <vt:lpstr>Software/hardware requirement</vt:lpstr>
      <vt:lpstr>Experimental Investigations </vt:lpstr>
      <vt:lpstr>sklearn.metrics.accuracy_score</vt:lpstr>
      <vt:lpstr> </vt:lpstr>
      <vt:lpstr> </vt:lpstr>
      <vt:lpstr>Flowchart </vt:lpstr>
      <vt:lpstr> </vt:lpstr>
      <vt:lpstr>Results</vt:lpstr>
      <vt:lpstr> </vt:lpstr>
      <vt:lpstr>Advantages &amp; Disadvantages :</vt:lpstr>
      <vt:lpstr>Applications :</vt:lpstr>
      <vt:lpstr>Conclusion:</vt:lpstr>
      <vt:lpstr>Future Scope </vt:lpstr>
      <vt:lpstr>Bibliography</vt:lpstr>
      <vt:lpstr>Appendix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Project on  banking data</dc:title>
  <dc:creator>shan kay</dc:creator>
  <cp:lastModifiedBy>shan kay</cp:lastModifiedBy>
  <cp:revision>33</cp:revision>
  <dcterms:created xsi:type="dcterms:W3CDTF">2021-02-23T05:47:38Z</dcterms:created>
  <dcterms:modified xsi:type="dcterms:W3CDTF">2021-03-03T10:48:20Z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